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9"/>
  </p:notesMasterIdLst>
  <p:sldIdLst>
    <p:sldId id="256" r:id="rId2"/>
    <p:sldId id="260" r:id="rId3"/>
    <p:sldId id="262" r:id="rId4"/>
    <p:sldId id="274" r:id="rId5"/>
    <p:sldId id="263" r:id="rId6"/>
    <p:sldId id="264" r:id="rId7"/>
    <p:sldId id="273" r:id="rId8"/>
    <p:sldId id="283" r:id="rId9"/>
    <p:sldId id="268" r:id="rId10"/>
    <p:sldId id="272" r:id="rId11"/>
    <p:sldId id="286" r:id="rId12"/>
    <p:sldId id="269" r:id="rId13"/>
    <p:sldId id="270" r:id="rId14"/>
    <p:sldId id="277" r:id="rId15"/>
    <p:sldId id="284" r:id="rId16"/>
    <p:sldId id="285" r:id="rId17"/>
    <p:sldId id="27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stbenutzer" initials="Ga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CF9F"/>
    <a:srgbClr val="C4DCB8"/>
    <a:srgbClr val="D5E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F22DC7-ED1F-4961-B297-1DF004062510}" v="1001" dt="2020-12-08T13:57:48.471"/>
    <p1510:client id="{9F95EE16-6842-4DEB-AAC1-0A24A2AFAB19}" v="493" dt="2020-12-09T08:14:43.628"/>
    <p1510:client id="{F219C5BB-144C-4907-94FA-869B9642546B}" v="683" vWet="684" dt="2020-12-08T08:24:56.2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ela Kalmbach" userId="d43d555f9b333523" providerId="Windows Live" clId="Web-{F219C5BB-144C-4907-94FA-869B9642546B}"/>
    <pc:docChg chg="addSld modSld">
      <pc:chgData name="Manuela Kalmbach" userId="d43d555f9b333523" providerId="Windows Live" clId="Web-{F219C5BB-144C-4907-94FA-869B9642546B}" dt="2020-12-08T08:23:07.159" v="677" actId="20577"/>
      <pc:docMkLst>
        <pc:docMk/>
      </pc:docMkLst>
      <pc:sldChg chg="modSp">
        <pc:chgData name="Manuela Kalmbach" userId="d43d555f9b333523" providerId="Windows Live" clId="Web-{F219C5BB-144C-4907-94FA-869B9642546B}" dt="2020-12-08T08:23:07.159" v="676" actId="20577"/>
        <pc:sldMkLst>
          <pc:docMk/>
          <pc:sldMk cId="793659616" sldId="268"/>
        </pc:sldMkLst>
        <pc:spChg chg="mod">
          <ac:chgData name="Manuela Kalmbach" userId="d43d555f9b333523" providerId="Windows Live" clId="Web-{F219C5BB-144C-4907-94FA-869B9642546B}" dt="2020-12-08T08:12:50.715" v="0" actId="20577"/>
          <ac:spMkLst>
            <pc:docMk/>
            <pc:sldMk cId="793659616" sldId="268"/>
            <ac:spMk id="2" creationId="{3FC2536B-2B94-4C3B-9B18-AE8CDE1F23B2}"/>
          </ac:spMkLst>
        </pc:spChg>
        <pc:spChg chg="mod">
          <ac:chgData name="Manuela Kalmbach" userId="d43d555f9b333523" providerId="Windows Live" clId="Web-{F219C5BB-144C-4907-94FA-869B9642546B}" dt="2020-12-08T08:23:07.159" v="676" actId="20577"/>
          <ac:spMkLst>
            <pc:docMk/>
            <pc:sldMk cId="793659616" sldId="268"/>
            <ac:spMk id="3" creationId="{C9BC6D99-C503-4A32-9356-0EA7A07EDD80}"/>
          </ac:spMkLst>
        </pc:spChg>
      </pc:sldChg>
      <pc:sldChg chg="modSp">
        <pc:chgData name="Manuela Kalmbach" userId="d43d555f9b333523" providerId="Windows Live" clId="Web-{F219C5BB-144C-4907-94FA-869B9642546B}" dt="2020-12-08T08:13:05.526" v="14" actId="20577"/>
        <pc:sldMkLst>
          <pc:docMk/>
          <pc:sldMk cId="911477655" sldId="272"/>
        </pc:sldMkLst>
        <pc:spChg chg="mod">
          <ac:chgData name="Manuela Kalmbach" userId="d43d555f9b333523" providerId="Windows Live" clId="Web-{F219C5BB-144C-4907-94FA-869B9642546B}" dt="2020-12-08T08:13:05.526" v="14" actId="20577"/>
          <ac:spMkLst>
            <pc:docMk/>
            <pc:sldMk cId="911477655" sldId="272"/>
            <ac:spMk id="2" creationId="{4F98D39B-560A-4184-80FA-4F96F1A33685}"/>
          </ac:spMkLst>
        </pc:spChg>
      </pc:sldChg>
      <pc:sldChg chg="modSp new">
        <pc:chgData name="Manuela Kalmbach" userId="d43d555f9b333523" providerId="Windows Live" clId="Web-{F219C5BB-144C-4907-94FA-869B9642546B}" dt="2020-12-08T08:21:37.141" v="614" actId="20577"/>
        <pc:sldMkLst>
          <pc:docMk/>
          <pc:sldMk cId="2522834624" sldId="281"/>
        </pc:sldMkLst>
        <pc:spChg chg="mod">
          <ac:chgData name="Manuela Kalmbach" userId="d43d555f9b333523" providerId="Windows Live" clId="Web-{F219C5BB-144C-4907-94FA-869B9642546B}" dt="2020-12-08T08:18:27.224" v="294" actId="20577"/>
          <ac:spMkLst>
            <pc:docMk/>
            <pc:sldMk cId="2522834624" sldId="281"/>
            <ac:spMk id="2" creationId="{070751E8-E7B0-44DA-A9B9-3DA10601957B}"/>
          </ac:spMkLst>
        </pc:spChg>
        <pc:spChg chg="mod">
          <ac:chgData name="Manuela Kalmbach" userId="d43d555f9b333523" providerId="Windows Live" clId="Web-{F219C5BB-144C-4907-94FA-869B9642546B}" dt="2020-12-08T08:21:37.141" v="614" actId="20577"/>
          <ac:spMkLst>
            <pc:docMk/>
            <pc:sldMk cId="2522834624" sldId="281"/>
            <ac:spMk id="3" creationId="{911499B2-142A-4846-B03A-5357E8DD3CC4}"/>
          </ac:spMkLst>
        </pc:spChg>
      </pc:sldChg>
    </pc:docChg>
  </pc:docChgLst>
  <pc:docChgLst>
    <pc:chgData name="Manuela Kalmbach" userId="d43d555f9b333523" providerId="Windows Live" clId="Web-{D4BD9B5F-13F3-4777-A268-064CF14B8584}"/>
    <pc:docChg chg="modSld">
      <pc:chgData name="Manuela Kalmbach" userId="d43d555f9b333523" providerId="Windows Live" clId="Web-{D4BD9B5F-13F3-4777-A268-064CF14B8584}" dt="2020-12-02T10:53:36.048" v="1839" actId="20577"/>
      <pc:docMkLst>
        <pc:docMk/>
      </pc:docMkLst>
      <pc:sldChg chg="modSp">
        <pc:chgData name="Manuela Kalmbach" userId="d43d555f9b333523" providerId="Windows Live" clId="Web-{D4BD9B5F-13F3-4777-A268-064CF14B8584}" dt="2020-12-02T10:46:14.222" v="1838" actId="20577"/>
        <pc:sldMkLst>
          <pc:docMk/>
          <pc:sldMk cId="3808433563" sldId="260"/>
        </pc:sldMkLst>
        <pc:spChg chg="mod">
          <ac:chgData name="Manuela Kalmbach" userId="d43d555f9b333523" providerId="Windows Live" clId="Web-{D4BD9B5F-13F3-4777-A268-064CF14B8584}" dt="2020-12-02T10:46:14.222" v="1838" actId="20577"/>
          <ac:spMkLst>
            <pc:docMk/>
            <pc:sldMk cId="3808433563" sldId="260"/>
            <ac:spMk id="3" creationId="{87053218-F553-4E4F-97EF-4D8967EA1268}"/>
          </ac:spMkLst>
        </pc:spChg>
      </pc:sldChg>
      <pc:sldChg chg="modSp">
        <pc:chgData name="Manuela Kalmbach" userId="d43d555f9b333523" providerId="Windows Live" clId="Web-{D4BD9B5F-13F3-4777-A268-064CF14B8584}" dt="2020-12-02T10:30:17.519" v="701" actId="20577"/>
        <pc:sldMkLst>
          <pc:docMk/>
          <pc:sldMk cId="1197400391" sldId="261"/>
        </pc:sldMkLst>
        <pc:spChg chg="mod">
          <ac:chgData name="Manuela Kalmbach" userId="d43d555f9b333523" providerId="Windows Live" clId="Web-{D4BD9B5F-13F3-4777-A268-064CF14B8584}" dt="2020-12-02T10:30:17.519" v="701" actId="20577"/>
          <ac:spMkLst>
            <pc:docMk/>
            <pc:sldMk cId="1197400391" sldId="261"/>
            <ac:spMk id="3" creationId="{446EC395-BBB1-4E5C-B854-D911736971CD}"/>
          </ac:spMkLst>
        </pc:spChg>
      </pc:sldChg>
      <pc:sldChg chg="modSp">
        <pc:chgData name="Manuela Kalmbach" userId="d43d555f9b333523" providerId="Windows Live" clId="Web-{D4BD9B5F-13F3-4777-A268-064CF14B8584}" dt="2020-12-02T10:27:58.447" v="632" actId="20577"/>
        <pc:sldMkLst>
          <pc:docMk/>
          <pc:sldMk cId="3415780644" sldId="262"/>
        </pc:sldMkLst>
        <pc:spChg chg="mod">
          <ac:chgData name="Manuela Kalmbach" userId="d43d555f9b333523" providerId="Windows Live" clId="Web-{D4BD9B5F-13F3-4777-A268-064CF14B8584}" dt="2020-12-02T10:27:58.447" v="632" actId="20577"/>
          <ac:spMkLst>
            <pc:docMk/>
            <pc:sldMk cId="3415780644" sldId="262"/>
            <ac:spMk id="3" creationId="{D81EFEC9-C4AD-41C8-8A07-E87C2D2CF4F5}"/>
          </ac:spMkLst>
        </pc:spChg>
      </pc:sldChg>
      <pc:sldChg chg="modSp">
        <pc:chgData name="Manuela Kalmbach" userId="d43d555f9b333523" providerId="Windows Live" clId="Web-{D4BD9B5F-13F3-4777-A268-064CF14B8584}" dt="2020-12-02T10:33:56.924" v="931" actId="20577"/>
        <pc:sldMkLst>
          <pc:docMk/>
          <pc:sldMk cId="3461743204" sldId="263"/>
        </pc:sldMkLst>
        <pc:spChg chg="mod">
          <ac:chgData name="Manuela Kalmbach" userId="d43d555f9b333523" providerId="Windows Live" clId="Web-{D4BD9B5F-13F3-4777-A268-064CF14B8584}" dt="2020-12-02T10:33:56.924" v="931" actId="20577"/>
          <ac:spMkLst>
            <pc:docMk/>
            <pc:sldMk cId="3461743204" sldId="263"/>
            <ac:spMk id="3" creationId="{5D03E805-8BF6-4F84-BD13-2172B271520D}"/>
          </ac:spMkLst>
        </pc:spChg>
      </pc:sldChg>
      <pc:sldChg chg="modSp">
        <pc:chgData name="Manuela Kalmbach" userId="d43d555f9b333523" providerId="Windows Live" clId="Web-{D4BD9B5F-13F3-4777-A268-064CF14B8584}" dt="2020-12-02T10:43:17.086" v="1505" actId="20577"/>
        <pc:sldMkLst>
          <pc:docMk/>
          <pc:sldMk cId="1923488814" sldId="269"/>
        </pc:sldMkLst>
        <pc:spChg chg="mod">
          <ac:chgData name="Manuela Kalmbach" userId="d43d555f9b333523" providerId="Windows Live" clId="Web-{D4BD9B5F-13F3-4777-A268-064CF14B8584}" dt="2020-12-02T10:43:17.086" v="1505" actId="20577"/>
          <ac:spMkLst>
            <pc:docMk/>
            <pc:sldMk cId="1923488814" sldId="269"/>
            <ac:spMk id="3" creationId="{653FC689-6217-440D-9A19-F3620F3FBED1}"/>
          </ac:spMkLst>
        </pc:spChg>
      </pc:sldChg>
      <pc:sldChg chg="modSp">
        <pc:chgData name="Manuela Kalmbach" userId="d43d555f9b333523" providerId="Windows Live" clId="Web-{D4BD9B5F-13F3-4777-A268-064CF14B8584}" dt="2020-12-02T10:41:12.875" v="1304" actId="20577"/>
        <pc:sldMkLst>
          <pc:docMk/>
          <pc:sldMk cId="4207812766" sldId="270"/>
        </pc:sldMkLst>
        <pc:spChg chg="mod">
          <ac:chgData name="Manuela Kalmbach" userId="d43d555f9b333523" providerId="Windows Live" clId="Web-{D4BD9B5F-13F3-4777-A268-064CF14B8584}" dt="2020-12-02T10:41:12.875" v="1304" actId="20577"/>
          <ac:spMkLst>
            <pc:docMk/>
            <pc:sldMk cId="4207812766" sldId="270"/>
            <ac:spMk id="3" creationId="{EC1560AD-73E8-43B5-9A28-76B5E876ED29}"/>
          </ac:spMkLst>
        </pc:spChg>
      </pc:sldChg>
    </pc:docChg>
  </pc:docChgLst>
  <pc:docChgLst>
    <pc:chgData name="Patrick Luber" userId="deb18a646bcf2396" providerId="Windows Live" clId="Web-{8071A232-98C0-4DEB-B561-1A108FFB7404}"/>
    <pc:docChg chg="modSld">
      <pc:chgData name="Patrick Luber" userId="deb18a646bcf2396" providerId="Windows Live" clId="Web-{8071A232-98C0-4DEB-B561-1A108FFB7404}" dt="2020-12-02T11:07:20.765" v="48" actId="20577"/>
      <pc:docMkLst>
        <pc:docMk/>
      </pc:docMkLst>
      <pc:sldChg chg="modSp">
        <pc:chgData name="Patrick Luber" userId="deb18a646bcf2396" providerId="Windows Live" clId="Web-{8071A232-98C0-4DEB-B561-1A108FFB7404}" dt="2020-12-02T11:07:17.672" v="46" actId="20577"/>
        <pc:sldMkLst>
          <pc:docMk/>
          <pc:sldMk cId="1923488814" sldId="269"/>
        </pc:sldMkLst>
        <pc:spChg chg="mod">
          <ac:chgData name="Patrick Luber" userId="deb18a646bcf2396" providerId="Windows Live" clId="Web-{8071A232-98C0-4DEB-B561-1A108FFB7404}" dt="2020-12-02T11:07:17.672" v="46" actId="20577"/>
          <ac:spMkLst>
            <pc:docMk/>
            <pc:sldMk cId="1923488814" sldId="269"/>
            <ac:spMk id="3" creationId="{653FC689-6217-440D-9A19-F3620F3FBED1}"/>
          </ac:spMkLst>
        </pc:spChg>
      </pc:sldChg>
    </pc:docChg>
  </pc:docChgLst>
  <pc:docChgLst>
    <pc:chgData name="JD K." userId="f31e12917db97efa" providerId="LiveId" clId="{3CF22DC7-ED1F-4961-B297-1DF004062510}"/>
    <pc:docChg chg="undo custSel mod addSld delSld modSld sldOrd modMainMaster">
      <pc:chgData name="JD K." userId="f31e12917db97efa" providerId="LiveId" clId="{3CF22DC7-ED1F-4961-B297-1DF004062510}" dt="2020-12-08T13:57:48.471" v="1020" actId="1076"/>
      <pc:docMkLst>
        <pc:docMk/>
      </pc:docMkLst>
      <pc:sldChg chg="delSp delDesignElem">
        <pc:chgData name="JD K." userId="f31e12917db97efa" providerId="LiveId" clId="{3CF22DC7-ED1F-4961-B297-1DF004062510}" dt="2020-12-07T13:31:29.649" v="2"/>
        <pc:sldMkLst>
          <pc:docMk/>
          <pc:sldMk cId="423232400" sldId="256"/>
        </pc:sldMkLst>
        <pc:spChg chg="del">
          <ac:chgData name="JD K." userId="f31e12917db97efa" providerId="LiveId" clId="{3CF22DC7-ED1F-4961-B297-1DF004062510}" dt="2020-12-07T13:31:29.649" v="2"/>
          <ac:spMkLst>
            <pc:docMk/>
            <pc:sldMk cId="423232400" sldId="256"/>
            <ac:spMk id="9" creationId="{4063B759-00FC-46D1-9898-8E8625268FAF}"/>
          </ac:spMkLst>
        </pc:spChg>
        <pc:spChg chg="del">
          <ac:chgData name="JD K." userId="f31e12917db97efa" providerId="LiveId" clId="{3CF22DC7-ED1F-4961-B297-1DF004062510}" dt="2020-12-07T13:31:29.649" v="2"/>
          <ac:spMkLst>
            <pc:docMk/>
            <pc:sldMk cId="423232400" sldId="256"/>
            <ac:spMk id="11" creationId="{D5B012D8-7F27-4758-9AC6-C889B154BD73}"/>
          </ac:spMkLst>
        </pc:spChg>
      </pc:sldChg>
      <pc:sldChg chg="modSp mod">
        <pc:chgData name="JD K." userId="f31e12917db97efa" providerId="LiveId" clId="{3CF22DC7-ED1F-4961-B297-1DF004062510}" dt="2020-12-07T13:31:30.022" v="3" actId="27636"/>
        <pc:sldMkLst>
          <pc:docMk/>
          <pc:sldMk cId="353711485" sldId="259"/>
        </pc:sldMkLst>
        <pc:spChg chg="mod">
          <ac:chgData name="JD K." userId="f31e12917db97efa" providerId="LiveId" clId="{3CF22DC7-ED1F-4961-B297-1DF004062510}" dt="2020-12-07T13:31:29.649" v="2"/>
          <ac:spMkLst>
            <pc:docMk/>
            <pc:sldMk cId="353711485" sldId="259"/>
            <ac:spMk id="2" creationId="{76CBE8D7-DF07-4F72-8CBE-5396DB6115ED}"/>
          </ac:spMkLst>
        </pc:spChg>
        <pc:spChg chg="mod">
          <ac:chgData name="JD K." userId="f31e12917db97efa" providerId="LiveId" clId="{3CF22DC7-ED1F-4961-B297-1DF004062510}" dt="2020-12-07T13:31:30.022" v="3" actId="27636"/>
          <ac:spMkLst>
            <pc:docMk/>
            <pc:sldMk cId="353711485" sldId="259"/>
            <ac:spMk id="3" creationId="{CEAE8DFC-23C1-4933-88DA-ABAE83578FDD}"/>
          </ac:spMkLst>
        </pc:spChg>
      </pc:sldChg>
      <pc:sldChg chg="addSp delSp modSp mod setBg">
        <pc:chgData name="JD K." userId="f31e12917db97efa" providerId="LiveId" clId="{3CF22DC7-ED1F-4961-B297-1DF004062510}" dt="2020-12-07T16:36:38.679" v="802" actId="26606"/>
        <pc:sldMkLst>
          <pc:docMk/>
          <pc:sldMk cId="3808433563" sldId="260"/>
        </pc:sldMkLst>
        <pc:spChg chg="mod">
          <ac:chgData name="JD K." userId="f31e12917db97efa" providerId="LiveId" clId="{3CF22DC7-ED1F-4961-B297-1DF004062510}" dt="2020-12-07T16:36:38.679" v="802" actId="26606"/>
          <ac:spMkLst>
            <pc:docMk/>
            <pc:sldMk cId="3808433563" sldId="260"/>
            <ac:spMk id="2" creationId="{91C33C29-4983-4FF5-802D-FA55F3AE694B}"/>
          </ac:spMkLst>
        </pc:spChg>
        <pc:spChg chg="mod ord">
          <ac:chgData name="JD K." userId="f31e12917db97efa" providerId="LiveId" clId="{3CF22DC7-ED1F-4961-B297-1DF004062510}" dt="2020-12-07T16:36:38.679" v="802" actId="26606"/>
          <ac:spMkLst>
            <pc:docMk/>
            <pc:sldMk cId="3808433563" sldId="260"/>
            <ac:spMk id="3" creationId="{87053218-F553-4E4F-97EF-4D8967EA1268}"/>
          </ac:spMkLst>
        </pc:spChg>
        <pc:spChg chg="add del">
          <ac:chgData name="JD K." userId="f31e12917db97efa" providerId="LiveId" clId="{3CF22DC7-ED1F-4961-B297-1DF004062510}" dt="2020-12-07T16:36:38.672" v="801" actId="26606"/>
          <ac:spMkLst>
            <pc:docMk/>
            <pc:sldMk cId="3808433563" sldId="260"/>
            <ac:spMk id="71" creationId="{E3DC42C2-6B58-404C-B339-2C72808A5BE1}"/>
          </ac:spMkLst>
        </pc:spChg>
        <pc:spChg chg="add del">
          <ac:chgData name="JD K." userId="f31e12917db97efa" providerId="LiveId" clId="{3CF22DC7-ED1F-4961-B297-1DF004062510}" dt="2020-12-07T16:36:38.672" v="801" actId="26606"/>
          <ac:spMkLst>
            <pc:docMk/>
            <pc:sldMk cId="3808433563" sldId="260"/>
            <ac:spMk id="73" creationId="{FCF82941-5589-49BF-B6B1-76122B2D0EA6}"/>
          </ac:spMkLst>
        </pc:spChg>
        <pc:spChg chg="add">
          <ac:chgData name="JD K." userId="f31e12917db97efa" providerId="LiveId" clId="{3CF22DC7-ED1F-4961-B297-1DF004062510}" dt="2020-12-07T16:36:38.679" v="802" actId="26606"/>
          <ac:spMkLst>
            <pc:docMk/>
            <pc:sldMk cId="3808433563" sldId="260"/>
            <ac:spMk id="5124" creationId="{E9271C28-7496-4447-8541-7B39F5E9480A}"/>
          </ac:spMkLst>
        </pc:spChg>
        <pc:picChg chg="add mod">
          <ac:chgData name="JD K." userId="f31e12917db97efa" providerId="LiveId" clId="{3CF22DC7-ED1F-4961-B297-1DF004062510}" dt="2020-12-07T16:36:38.679" v="802" actId="26606"/>
          <ac:picMkLst>
            <pc:docMk/>
            <pc:sldMk cId="3808433563" sldId="260"/>
            <ac:picMk id="5122" creationId="{E426FCB0-5C82-47A8-95D5-20A5CE89A18D}"/>
          </ac:picMkLst>
        </pc:picChg>
      </pc:sldChg>
      <pc:sldChg chg="modSp del mod ord">
        <pc:chgData name="JD K." userId="f31e12917db97efa" providerId="LiveId" clId="{3CF22DC7-ED1F-4961-B297-1DF004062510}" dt="2020-12-07T16:24:56.462" v="657" actId="47"/>
        <pc:sldMkLst>
          <pc:docMk/>
          <pc:sldMk cId="1197400391" sldId="261"/>
        </pc:sldMkLst>
        <pc:spChg chg="mod">
          <ac:chgData name="JD K." userId="f31e12917db97efa" providerId="LiveId" clId="{3CF22DC7-ED1F-4961-B297-1DF004062510}" dt="2020-12-07T13:31:29.649" v="2"/>
          <ac:spMkLst>
            <pc:docMk/>
            <pc:sldMk cId="1197400391" sldId="261"/>
            <ac:spMk id="2" creationId="{3E7734D1-C2F0-4F28-8B0B-BE3CC2598777}"/>
          </ac:spMkLst>
        </pc:spChg>
        <pc:spChg chg="mod">
          <ac:chgData name="JD K." userId="f31e12917db97efa" providerId="LiveId" clId="{3CF22DC7-ED1F-4961-B297-1DF004062510}" dt="2020-12-07T16:00:59.823" v="303" actId="20577"/>
          <ac:spMkLst>
            <pc:docMk/>
            <pc:sldMk cId="1197400391" sldId="261"/>
            <ac:spMk id="3" creationId="{446EC395-BBB1-4E5C-B854-D911736971CD}"/>
          </ac:spMkLst>
        </pc:spChg>
      </pc:sldChg>
      <pc:sldChg chg="delSp modSp mod">
        <pc:chgData name="JD K." userId="f31e12917db97efa" providerId="LiveId" clId="{3CF22DC7-ED1F-4961-B297-1DF004062510}" dt="2020-12-08T09:50:53.550" v="949" actId="478"/>
        <pc:sldMkLst>
          <pc:docMk/>
          <pc:sldMk cId="3415780644" sldId="262"/>
        </pc:sldMkLst>
        <pc:spChg chg="mod">
          <ac:chgData name="JD K." userId="f31e12917db97efa" providerId="LiveId" clId="{3CF22DC7-ED1F-4961-B297-1DF004062510}" dt="2020-12-07T13:31:29.649" v="2"/>
          <ac:spMkLst>
            <pc:docMk/>
            <pc:sldMk cId="3415780644" sldId="262"/>
            <ac:spMk id="2" creationId="{FD5D3587-28F9-4763-B797-1228FC3C2EBE}"/>
          </ac:spMkLst>
        </pc:spChg>
        <pc:spChg chg="mod">
          <ac:chgData name="JD K." userId="f31e12917db97efa" providerId="LiveId" clId="{3CF22DC7-ED1F-4961-B297-1DF004062510}" dt="2020-12-07T13:31:29.649" v="2"/>
          <ac:spMkLst>
            <pc:docMk/>
            <pc:sldMk cId="3415780644" sldId="262"/>
            <ac:spMk id="3" creationId="{D81EFEC9-C4AD-41C8-8A07-E87C2D2CF4F5}"/>
          </ac:spMkLst>
        </pc:spChg>
        <pc:picChg chg="del mod">
          <ac:chgData name="JD K." userId="f31e12917db97efa" providerId="LiveId" clId="{3CF22DC7-ED1F-4961-B297-1DF004062510}" dt="2020-12-08T09:50:53.550" v="949" actId="478"/>
          <ac:picMkLst>
            <pc:docMk/>
            <pc:sldMk cId="3415780644" sldId="262"/>
            <ac:picMk id="4" creationId="{F01725C8-4D69-4E9D-B9EB-3E57412129DB}"/>
          </ac:picMkLst>
        </pc:picChg>
      </pc:sldChg>
      <pc:sldChg chg="delSp modSp mod">
        <pc:chgData name="JD K." userId="f31e12917db97efa" providerId="LiveId" clId="{3CF22DC7-ED1F-4961-B297-1DF004062510}" dt="2020-12-08T09:50:57.550" v="951" actId="478"/>
        <pc:sldMkLst>
          <pc:docMk/>
          <pc:sldMk cId="3461743204" sldId="263"/>
        </pc:sldMkLst>
        <pc:spChg chg="mod">
          <ac:chgData name="JD K." userId="f31e12917db97efa" providerId="LiveId" clId="{3CF22DC7-ED1F-4961-B297-1DF004062510}" dt="2020-12-07T13:31:29.649" v="2"/>
          <ac:spMkLst>
            <pc:docMk/>
            <pc:sldMk cId="3461743204" sldId="263"/>
            <ac:spMk id="2" creationId="{D41079F0-E987-4576-B4E8-9A1330C56E17}"/>
          </ac:spMkLst>
        </pc:spChg>
        <pc:spChg chg="mod">
          <ac:chgData name="JD K." userId="f31e12917db97efa" providerId="LiveId" clId="{3CF22DC7-ED1F-4961-B297-1DF004062510}" dt="2020-12-07T16:02:17.583" v="338" actId="20577"/>
          <ac:spMkLst>
            <pc:docMk/>
            <pc:sldMk cId="3461743204" sldId="263"/>
            <ac:spMk id="3" creationId="{5D03E805-8BF6-4F84-BD13-2172B271520D}"/>
          </ac:spMkLst>
        </pc:spChg>
        <pc:picChg chg="del">
          <ac:chgData name="JD K." userId="f31e12917db97efa" providerId="LiveId" clId="{3CF22DC7-ED1F-4961-B297-1DF004062510}" dt="2020-12-08T09:50:57.550" v="951" actId="478"/>
          <ac:picMkLst>
            <pc:docMk/>
            <pc:sldMk cId="3461743204" sldId="263"/>
            <ac:picMk id="4" creationId="{6247B1C0-8B99-4020-98E3-FE0517723581}"/>
          </ac:picMkLst>
        </pc:picChg>
      </pc:sldChg>
      <pc:sldChg chg="delSp modSp mod">
        <pc:chgData name="JD K." userId="f31e12917db97efa" providerId="LiveId" clId="{3CF22DC7-ED1F-4961-B297-1DF004062510}" dt="2020-12-08T09:51:00.549" v="952" actId="478"/>
        <pc:sldMkLst>
          <pc:docMk/>
          <pc:sldMk cId="3997697090" sldId="264"/>
        </pc:sldMkLst>
        <pc:spChg chg="mod">
          <ac:chgData name="JD K." userId="f31e12917db97efa" providerId="LiveId" clId="{3CF22DC7-ED1F-4961-B297-1DF004062510}" dt="2020-12-07T15:45:06.265" v="47" actId="20577"/>
          <ac:spMkLst>
            <pc:docMk/>
            <pc:sldMk cId="3997697090" sldId="264"/>
            <ac:spMk id="2" creationId="{DF8C3E8B-EFDF-4B30-B5A8-A01216351E37}"/>
          </ac:spMkLst>
        </pc:spChg>
        <pc:spChg chg="mod">
          <ac:chgData name="JD K." userId="f31e12917db97efa" providerId="LiveId" clId="{3CF22DC7-ED1F-4961-B297-1DF004062510}" dt="2020-12-07T13:31:29.649" v="2"/>
          <ac:spMkLst>
            <pc:docMk/>
            <pc:sldMk cId="3997697090" sldId="264"/>
            <ac:spMk id="3" creationId="{425454F0-BE96-4B7C-9FCF-343761C5054E}"/>
          </ac:spMkLst>
        </pc:spChg>
        <pc:picChg chg="del">
          <ac:chgData name="JD K." userId="f31e12917db97efa" providerId="LiveId" clId="{3CF22DC7-ED1F-4961-B297-1DF004062510}" dt="2020-12-08T09:51:00.549" v="952" actId="478"/>
          <ac:picMkLst>
            <pc:docMk/>
            <pc:sldMk cId="3997697090" sldId="264"/>
            <ac:picMk id="5" creationId="{6A8F5BB4-7007-474B-BF88-3321F1134170}"/>
          </ac:picMkLst>
        </pc:picChg>
      </pc:sldChg>
      <pc:sldChg chg="modSp del ord">
        <pc:chgData name="JD K." userId="f31e12917db97efa" providerId="LiveId" clId="{3CF22DC7-ED1F-4961-B297-1DF004062510}" dt="2020-12-07T16:00:22.025" v="263" actId="47"/>
        <pc:sldMkLst>
          <pc:docMk/>
          <pc:sldMk cId="1354941603" sldId="265"/>
        </pc:sldMkLst>
        <pc:spChg chg="mod">
          <ac:chgData name="JD K." userId="f31e12917db97efa" providerId="LiveId" clId="{3CF22DC7-ED1F-4961-B297-1DF004062510}" dt="2020-12-07T13:31:29.649" v="2"/>
          <ac:spMkLst>
            <pc:docMk/>
            <pc:sldMk cId="1354941603" sldId="265"/>
            <ac:spMk id="2" creationId="{A6077BB4-F382-4F5E-B622-09DC6C8D1613}"/>
          </ac:spMkLst>
        </pc:spChg>
        <pc:spChg chg="mod">
          <ac:chgData name="JD K." userId="f31e12917db97efa" providerId="LiveId" clId="{3CF22DC7-ED1F-4961-B297-1DF004062510}" dt="2020-12-07T13:31:29.649" v="2"/>
          <ac:spMkLst>
            <pc:docMk/>
            <pc:sldMk cId="1354941603" sldId="265"/>
            <ac:spMk id="3" creationId="{4D3DD2F4-CC20-49B1-9CDE-9E8C33962F6D}"/>
          </ac:spMkLst>
        </pc:spChg>
      </pc:sldChg>
      <pc:sldChg chg="modSp del ord">
        <pc:chgData name="JD K." userId="f31e12917db97efa" providerId="LiveId" clId="{3CF22DC7-ED1F-4961-B297-1DF004062510}" dt="2020-12-07T16:00:06.176" v="257" actId="47"/>
        <pc:sldMkLst>
          <pc:docMk/>
          <pc:sldMk cId="2337271265" sldId="266"/>
        </pc:sldMkLst>
        <pc:spChg chg="mod">
          <ac:chgData name="JD K." userId="f31e12917db97efa" providerId="LiveId" clId="{3CF22DC7-ED1F-4961-B297-1DF004062510}" dt="2020-12-07T13:31:29.649" v="2"/>
          <ac:spMkLst>
            <pc:docMk/>
            <pc:sldMk cId="2337271265" sldId="266"/>
            <ac:spMk id="2" creationId="{827A2460-AE64-49C6-9D9F-A54FA4DB31C4}"/>
          </ac:spMkLst>
        </pc:spChg>
        <pc:spChg chg="mod">
          <ac:chgData name="JD K." userId="f31e12917db97efa" providerId="LiveId" clId="{3CF22DC7-ED1F-4961-B297-1DF004062510}" dt="2020-12-07T13:31:29.649" v="2"/>
          <ac:spMkLst>
            <pc:docMk/>
            <pc:sldMk cId="2337271265" sldId="266"/>
            <ac:spMk id="3" creationId="{391828EB-AFD3-4F42-AA30-808FC942A1C0}"/>
          </ac:spMkLst>
        </pc:spChg>
      </pc:sldChg>
      <pc:sldChg chg="del">
        <pc:chgData name="JD K." userId="f31e12917db97efa" providerId="LiveId" clId="{3CF22DC7-ED1F-4961-B297-1DF004062510}" dt="2020-12-02T10:54:27.851" v="0" actId="47"/>
        <pc:sldMkLst>
          <pc:docMk/>
          <pc:sldMk cId="2425254080" sldId="267"/>
        </pc:sldMkLst>
      </pc:sldChg>
      <pc:sldChg chg="delSp modSp mod">
        <pc:chgData name="JD K." userId="f31e12917db97efa" providerId="LiveId" clId="{3CF22DC7-ED1F-4961-B297-1DF004062510}" dt="2020-12-08T09:51:05.637" v="954" actId="478"/>
        <pc:sldMkLst>
          <pc:docMk/>
          <pc:sldMk cId="793659616" sldId="268"/>
        </pc:sldMkLst>
        <pc:spChg chg="mod">
          <ac:chgData name="JD K." userId="f31e12917db97efa" providerId="LiveId" clId="{3CF22DC7-ED1F-4961-B297-1DF004062510}" dt="2020-12-07T16:04:15.619" v="369" actId="20577"/>
          <ac:spMkLst>
            <pc:docMk/>
            <pc:sldMk cId="793659616" sldId="268"/>
            <ac:spMk id="2" creationId="{3FC2536B-2B94-4C3B-9B18-AE8CDE1F23B2}"/>
          </ac:spMkLst>
        </pc:spChg>
        <pc:spChg chg="mod">
          <ac:chgData name="JD K." userId="f31e12917db97efa" providerId="LiveId" clId="{3CF22DC7-ED1F-4961-B297-1DF004062510}" dt="2020-12-07T13:31:29.649" v="2"/>
          <ac:spMkLst>
            <pc:docMk/>
            <pc:sldMk cId="793659616" sldId="268"/>
            <ac:spMk id="3" creationId="{C9BC6D99-C503-4A32-9356-0EA7A07EDD80}"/>
          </ac:spMkLst>
        </pc:spChg>
        <pc:picChg chg="del">
          <ac:chgData name="JD K." userId="f31e12917db97efa" providerId="LiveId" clId="{3CF22DC7-ED1F-4961-B297-1DF004062510}" dt="2020-12-08T09:51:05.637" v="954" actId="478"/>
          <ac:picMkLst>
            <pc:docMk/>
            <pc:sldMk cId="793659616" sldId="268"/>
            <ac:picMk id="4" creationId="{6B941881-979E-4B93-A997-3F0EF76F0C3A}"/>
          </ac:picMkLst>
        </pc:picChg>
      </pc:sldChg>
      <pc:sldChg chg="addSp delSp modSp mod ord">
        <pc:chgData name="JD K." userId="f31e12917db97efa" providerId="LiveId" clId="{3CF22DC7-ED1F-4961-B297-1DF004062510}" dt="2020-12-08T09:51:20.214" v="958" actId="478"/>
        <pc:sldMkLst>
          <pc:docMk/>
          <pc:sldMk cId="1923488814" sldId="269"/>
        </pc:sldMkLst>
        <pc:spChg chg="mod">
          <ac:chgData name="JD K." userId="f31e12917db97efa" providerId="LiveId" clId="{3CF22DC7-ED1F-4961-B297-1DF004062510}" dt="2020-12-07T13:31:29.649" v="2"/>
          <ac:spMkLst>
            <pc:docMk/>
            <pc:sldMk cId="1923488814" sldId="269"/>
            <ac:spMk id="2" creationId="{4247A144-BEC3-42B4-95D7-BB1ADB029FD4}"/>
          </ac:spMkLst>
        </pc:spChg>
        <pc:spChg chg="mod">
          <ac:chgData name="JD K." userId="f31e12917db97efa" providerId="LiveId" clId="{3CF22DC7-ED1F-4961-B297-1DF004062510}" dt="2020-12-07T16:15:56.649" v="383" actId="14100"/>
          <ac:spMkLst>
            <pc:docMk/>
            <pc:sldMk cId="1923488814" sldId="269"/>
            <ac:spMk id="3" creationId="{653FC689-6217-440D-9A19-F3620F3FBED1}"/>
          </ac:spMkLst>
        </pc:spChg>
        <pc:picChg chg="add mod modCrop">
          <ac:chgData name="JD K." userId="f31e12917db97efa" providerId="LiveId" clId="{3CF22DC7-ED1F-4961-B297-1DF004062510}" dt="2020-12-07T16:15:59.933" v="384" actId="1076"/>
          <ac:picMkLst>
            <pc:docMk/>
            <pc:sldMk cId="1923488814" sldId="269"/>
            <ac:picMk id="4" creationId="{CB042824-AF90-42C5-AC08-C6015E6A92E7}"/>
          </ac:picMkLst>
        </pc:picChg>
        <pc:picChg chg="del">
          <ac:chgData name="JD K." userId="f31e12917db97efa" providerId="LiveId" clId="{3CF22DC7-ED1F-4961-B297-1DF004062510}" dt="2020-12-08T09:51:20.214" v="958" actId="478"/>
          <ac:picMkLst>
            <pc:docMk/>
            <pc:sldMk cId="1923488814" sldId="269"/>
            <ac:picMk id="5" creationId="{2E09F38D-19DF-475B-877C-684BC9B968B6}"/>
          </ac:picMkLst>
        </pc:picChg>
      </pc:sldChg>
      <pc:sldChg chg="addSp delSp modSp mod ord setBg modCm">
        <pc:chgData name="JD K." userId="f31e12917db97efa" providerId="LiveId" clId="{3CF22DC7-ED1F-4961-B297-1DF004062510}" dt="2020-12-08T08:54:23.578" v="838"/>
        <pc:sldMkLst>
          <pc:docMk/>
          <pc:sldMk cId="4207812766" sldId="270"/>
        </pc:sldMkLst>
        <pc:spChg chg="mod">
          <ac:chgData name="JD K." userId="f31e12917db97efa" providerId="LiveId" clId="{3CF22DC7-ED1F-4961-B297-1DF004062510}" dt="2020-12-07T16:22:13.600" v="614" actId="255"/>
          <ac:spMkLst>
            <pc:docMk/>
            <pc:sldMk cId="4207812766" sldId="270"/>
            <ac:spMk id="2" creationId="{E418F920-A025-4596-A47E-791D3D55C21C}"/>
          </ac:spMkLst>
        </pc:spChg>
        <pc:spChg chg="mod ord">
          <ac:chgData name="JD K." userId="f31e12917db97efa" providerId="LiveId" clId="{3CF22DC7-ED1F-4961-B297-1DF004062510}" dt="2020-12-08T07:44:25.208" v="814" actId="20577"/>
          <ac:spMkLst>
            <pc:docMk/>
            <pc:sldMk cId="4207812766" sldId="270"/>
            <ac:spMk id="3" creationId="{EC1560AD-73E8-43B5-9A28-76B5E876ED29}"/>
          </ac:spMkLst>
        </pc:spChg>
        <pc:spChg chg="add del">
          <ac:chgData name="JD K." userId="f31e12917db97efa" providerId="LiveId" clId="{3CF22DC7-ED1F-4961-B297-1DF004062510}" dt="2020-12-07T16:21:35.419" v="606" actId="26606"/>
          <ac:spMkLst>
            <pc:docMk/>
            <pc:sldMk cId="4207812766" sldId="270"/>
            <ac:spMk id="10" creationId="{BA2EA6A6-CD0C-4CFD-8EC2-AA44F9870331}"/>
          </ac:spMkLst>
        </pc:spChg>
        <pc:spChg chg="add del">
          <ac:chgData name="JD K." userId="f31e12917db97efa" providerId="LiveId" clId="{3CF22DC7-ED1F-4961-B297-1DF004062510}" dt="2020-12-07T16:21:40.338" v="608" actId="26606"/>
          <ac:spMkLst>
            <pc:docMk/>
            <pc:sldMk cId="4207812766" sldId="270"/>
            <ac:spMk id="12" creationId="{E9271C28-7496-4447-8541-7B39F5E9480A}"/>
          </ac:spMkLst>
        </pc:spChg>
        <pc:spChg chg="add">
          <ac:chgData name="JD K." userId="f31e12917db97efa" providerId="LiveId" clId="{3CF22DC7-ED1F-4961-B297-1DF004062510}" dt="2020-12-07T16:21:40.354" v="609" actId="26606"/>
          <ac:spMkLst>
            <pc:docMk/>
            <pc:sldMk cId="4207812766" sldId="270"/>
            <ac:spMk id="14" creationId="{BA2EA6A6-CD0C-4CFD-8EC2-AA44F9870331}"/>
          </ac:spMkLst>
        </pc:spChg>
        <pc:picChg chg="add mod">
          <ac:chgData name="JD K." userId="f31e12917db97efa" providerId="LiveId" clId="{3CF22DC7-ED1F-4961-B297-1DF004062510}" dt="2020-12-07T16:21:40.354" v="609" actId="26606"/>
          <ac:picMkLst>
            <pc:docMk/>
            <pc:sldMk cId="4207812766" sldId="270"/>
            <ac:picMk id="5" creationId="{79CE3C3C-0F20-4676-8AA2-8C6799BA6DCC}"/>
          </ac:picMkLst>
        </pc:picChg>
      </pc:sldChg>
      <pc:sldChg chg="modSp del">
        <pc:chgData name="JD K." userId="f31e12917db97efa" providerId="LiveId" clId="{3CF22DC7-ED1F-4961-B297-1DF004062510}" dt="2020-12-07T15:59:20.388" v="252" actId="47"/>
        <pc:sldMkLst>
          <pc:docMk/>
          <pc:sldMk cId="1419173101" sldId="271"/>
        </pc:sldMkLst>
        <pc:spChg chg="mod">
          <ac:chgData name="JD K." userId="f31e12917db97efa" providerId="LiveId" clId="{3CF22DC7-ED1F-4961-B297-1DF004062510}" dt="2020-12-07T13:31:29.649" v="2"/>
          <ac:spMkLst>
            <pc:docMk/>
            <pc:sldMk cId="1419173101" sldId="271"/>
            <ac:spMk id="2" creationId="{C22EC806-8847-4465-8539-F6109854AE8D}"/>
          </ac:spMkLst>
        </pc:spChg>
        <pc:spChg chg="mod">
          <ac:chgData name="JD K." userId="f31e12917db97efa" providerId="LiveId" clId="{3CF22DC7-ED1F-4961-B297-1DF004062510}" dt="2020-12-07T13:31:29.649" v="2"/>
          <ac:spMkLst>
            <pc:docMk/>
            <pc:sldMk cId="1419173101" sldId="271"/>
            <ac:spMk id="3" creationId="{25756E4E-D012-43F7-98C8-F70FB167EAEF}"/>
          </ac:spMkLst>
        </pc:spChg>
      </pc:sldChg>
      <pc:sldChg chg="delSp mod">
        <pc:chgData name="JD K." userId="f31e12917db97efa" providerId="LiveId" clId="{3CF22DC7-ED1F-4961-B297-1DF004062510}" dt="2020-12-08T09:51:08.837" v="955" actId="478"/>
        <pc:sldMkLst>
          <pc:docMk/>
          <pc:sldMk cId="911477655" sldId="272"/>
        </pc:sldMkLst>
        <pc:picChg chg="del">
          <ac:chgData name="JD K." userId="f31e12917db97efa" providerId="LiveId" clId="{3CF22DC7-ED1F-4961-B297-1DF004062510}" dt="2020-12-08T09:51:08.837" v="955" actId="478"/>
          <ac:picMkLst>
            <pc:docMk/>
            <pc:sldMk cId="911477655" sldId="272"/>
            <ac:picMk id="5" creationId="{0DA1A217-2FE1-4CF9-8B5E-660FD0147CE5}"/>
          </ac:picMkLst>
        </pc:picChg>
      </pc:sldChg>
      <pc:sldChg chg="delSp modSp mod">
        <pc:chgData name="JD K." userId="f31e12917db97efa" providerId="LiveId" clId="{3CF22DC7-ED1F-4961-B297-1DF004062510}" dt="2020-12-08T09:51:03.335" v="953" actId="478"/>
        <pc:sldMkLst>
          <pc:docMk/>
          <pc:sldMk cId="64243542" sldId="273"/>
        </pc:sldMkLst>
        <pc:spChg chg="mod">
          <ac:chgData name="JD K." userId="f31e12917db97efa" providerId="LiveId" clId="{3CF22DC7-ED1F-4961-B297-1DF004062510}" dt="2020-12-07T15:44:59.057" v="42" actId="20577"/>
          <ac:spMkLst>
            <pc:docMk/>
            <pc:sldMk cId="64243542" sldId="273"/>
            <ac:spMk id="2" creationId="{1EFF5373-4E05-4156-80D4-22E733B76C4B}"/>
          </ac:spMkLst>
        </pc:spChg>
        <pc:picChg chg="del">
          <ac:chgData name="JD K." userId="f31e12917db97efa" providerId="LiveId" clId="{3CF22DC7-ED1F-4961-B297-1DF004062510}" dt="2020-12-08T09:51:03.335" v="953" actId="478"/>
          <ac:picMkLst>
            <pc:docMk/>
            <pc:sldMk cId="64243542" sldId="273"/>
            <ac:picMk id="5" creationId="{7AC07979-75CD-444D-93C0-D18C22A9C62C}"/>
          </ac:picMkLst>
        </pc:picChg>
      </pc:sldChg>
      <pc:sldChg chg="addSp delSp modSp mod ord">
        <pc:chgData name="JD K." userId="f31e12917db97efa" providerId="LiveId" clId="{3CF22DC7-ED1F-4961-B297-1DF004062510}" dt="2020-12-08T09:50:55.214" v="950" actId="478"/>
        <pc:sldMkLst>
          <pc:docMk/>
          <pc:sldMk cId="1442312745" sldId="274"/>
        </pc:sldMkLst>
        <pc:spChg chg="mod">
          <ac:chgData name="JD K." userId="f31e12917db97efa" providerId="LiveId" clId="{3CF22DC7-ED1F-4961-B297-1DF004062510}" dt="2020-12-08T08:57:10.102" v="867" actId="1076"/>
          <ac:spMkLst>
            <pc:docMk/>
            <pc:sldMk cId="1442312745" sldId="274"/>
            <ac:spMk id="2" creationId="{00CBFF5B-3397-4F4A-B4EE-C05BA84F4AF2}"/>
          </ac:spMkLst>
        </pc:spChg>
        <pc:spChg chg="add del mod">
          <ac:chgData name="JD K." userId="f31e12917db97efa" providerId="LiveId" clId="{3CF22DC7-ED1F-4961-B297-1DF004062510}" dt="2020-12-08T08:55:01.581" v="846" actId="478"/>
          <ac:spMkLst>
            <pc:docMk/>
            <pc:sldMk cId="1442312745" sldId="274"/>
            <ac:spMk id="5" creationId="{1B6F1F51-EA73-48CB-8A25-78643F581AA6}"/>
          </ac:spMkLst>
        </pc:spChg>
        <pc:picChg chg="mod modCrop">
          <ac:chgData name="JD K." userId="f31e12917db97efa" providerId="LiveId" clId="{3CF22DC7-ED1F-4961-B297-1DF004062510}" dt="2020-12-08T08:57:12.611" v="868" actId="1076"/>
          <ac:picMkLst>
            <pc:docMk/>
            <pc:sldMk cId="1442312745" sldId="274"/>
            <ac:picMk id="4" creationId="{87B24B8F-65EC-4B24-8D75-88448D870681}"/>
          </ac:picMkLst>
        </pc:picChg>
        <pc:picChg chg="del">
          <ac:chgData name="JD K." userId="f31e12917db97efa" providerId="LiveId" clId="{3CF22DC7-ED1F-4961-B297-1DF004062510}" dt="2020-12-08T09:50:55.214" v="950" actId="478"/>
          <ac:picMkLst>
            <pc:docMk/>
            <pc:sldMk cId="1442312745" sldId="274"/>
            <ac:picMk id="6" creationId="{246B6C58-EBBD-4470-B185-0ED30B4DC2BE}"/>
          </ac:picMkLst>
        </pc:picChg>
      </pc:sldChg>
      <pc:sldChg chg="modSp new del mod">
        <pc:chgData name="JD K." userId="f31e12917db97efa" providerId="LiveId" clId="{3CF22DC7-ED1F-4961-B297-1DF004062510}" dt="2020-12-07T16:33:47.359" v="748" actId="47"/>
        <pc:sldMkLst>
          <pc:docMk/>
          <pc:sldMk cId="4046610243" sldId="275"/>
        </pc:sldMkLst>
        <pc:spChg chg="mod">
          <ac:chgData name="JD K." userId="f31e12917db97efa" providerId="LiveId" clId="{3CF22DC7-ED1F-4961-B297-1DF004062510}" dt="2020-12-07T15:45:25.102" v="70" actId="20577"/>
          <ac:spMkLst>
            <pc:docMk/>
            <pc:sldMk cId="4046610243" sldId="275"/>
            <ac:spMk id="2" creationId="{589FE38B-AD71-472A-8F4F-C6CE26997F22}"/>
          </ac:spMkLst>
        </pc:spChg>
      </pc:sldChg>
      <pc:sldChg chg="addSp delSp modSp new mod setBg">
        <pc:chgData name="JD K." userId="f31e12917db97efa" providerId="LiveId" clId="{3CF22DC7-ED1F-4961-B297-1DF004062510}" dt="2020-12-07T16:37:22.671" v="806" actId="26606"/>
        <pc:sldMkLst>
          <pc:docMk/>
          <pc:sldMk cId="1179172311" sldId="276"/>
        </pc:sldMkLst>
        <pc:spChg chg="mod">
          <ac:chgData name="JD K." userId="f31e12917db97efa" providerId="LiveId" clId="{3CF22DC7-ED1F-4961-B297-1DF004062510}" dt="2020-12-07T16:37:22.671" v="806" actId="26606"/>
          <ac:spMkLst>
            <pc:docMk/>
            <pc:sldMk cId="1179172311" sldId="276"/>
            <ac:spMk id="2" creationId="{32984248-C8F4-4420-99A5-C9856A901F55}"/>
          </ac:spMkLst>
        </pc:spChg>
        <pc:spChg chg="mod">
          <ac:chgData name="JD K." userId="f31e12917db97efa" providerId="LiveId" clId="{3CF22DC7-ED1F-4961-B297-1DF004062510}" dt="2020-12-07T16:37:22.671" v="806" actId="26606"/>
          <ac:spMkLst>
            <pc:docMk/>
            <pc:sldMk cId="1179172311" sldId="276"/>
            <ac:spMk id="3" creationId="{44E54B55-56FB-4653-A22B-9406083585E7}"/>
          </ac:spMkLst>
        </pc:spChg>
        <pc:spChg chg="add del">
          <ac:chgData name="JD K." userId="f31e12917db97efa" providerId="LiveId" clId="{3CF22DC7-ED1F-4961-B297-1DF004062510}" dt="2020-12-07T16:37:22.598" v="805" actId="26606"/>
          <ac:spMkLst>
            <pc:docMk/>
            <pc:sldMk cId="1179172311" sldId="276"/>
            <ac:spMk id="71" creationId="{F7726A94-1EF0-4D91-B7BF-C033E3D6E51B}"/>
          </ac:spMkLst>
        </pc:spChg>
        <pc:spChg chg="add del">
          <ac:chgData name="JD K." userId="f31e12917db97efa" providerId="LiveId" clId="{3CF22DC7-ED1F-4961-B297-1DF004062510}" dt="2020-12-07T16:37:22.598" v="805" actId="26606"/>
          <ac:spMkLst>
            <pc:docMk/>
            <pc:sldMk cId="1179172311" sldId="276"/>
            <ac:spMk id="75" creationId="{24FB4153-1E3E-4AE9-8306-E8C292894B04}"/>
          </ac:spMkLst>
        </pc:spChg>
        <pc:spChg chg="add">
          <ac:chgData name="JD K." userId="f31e12917db97efa" providerId="LiveId" clId="{3CF22DC7-ED1F-4961-B297-1DF004062510}" dt="2020-12-07T16:37:22.671" v="806" actId="26606"/>
          <ac:spMkLst>
            <pc:docMk/>
            <pc:sldMk cId="1179172311" sldId="276"/>
            <ac:spMk id="6148" creationId="{47813CFC-3088-49F0-9A37-3D9DF1359720}"/>
          </ac:spMkLst>
        </pc:spChg>
        <pc:picChg chg="add mod ord">
          <ac:chgData name="JD K." userId="f31e12917db97efa" providerId="LiveId" clId="{3CF22DC7-ED1F-4961-B297-1DF004062510}" dt="2020-12-07T16:37:22.671" v="806" actId="26606"/>
          <ac:picMkLst>
            <pc:docMk/>
            <pc:sldMk cId="1179172311" sldId="276"/>
            <ac:picMk id="6146" creationId="{257AE02F-700D-43ED-8676-5818A794D4AA}"/>
          </ac:picMkLst>
        </pc:picChg>
        <pc:cxnChg chg="add del">
          <ac:chgData name="JD K." userId="f31e12917db97efa" providerId="LiveId" clId="{3CF22DC7-ED1F-4961-B297-1DF004062510}" dt="2020-12-07T16:37:22.598" v="805" actId="26606"/>
          <ac:cxnSpMkLst>
            <pc:docMk/>
            <pc:sldMk cId="1179172311" sldId="276"/>
            <ac:cxnSpMk id="73" creationId="{98F0650C-11DF-45E6-8EC2-E3B298F0D80A}"/>
          </ac:cxnSpMkLst>
        </pc:cxnChg>
        <pc:cxnChg chg="add">
          <ac:chgData name="JD K." userId="f31e12917db97efa" providerId="LiveId" clId="{3CF22DC7-ED1F-4961-B297-1DF004062510}" dt="2020-12-07T16:37:22.671" v="806" actId="26606"/>
          <ac:cxnSpMkLst>
            <pc:docMk/>
            <pc:sldMk cId="1179172311" sldId="276"/>
            <ac:cxnSpMk id="6149" creationId="{1E0DAA0F-EB9D-47B4-8A43-53347F310486}"/>
          </ac:cxnSpMkLst>
        </pc:cxnChg>
      </pc:sldChg>
      <pc:sldChg chg="addSp delSp modSp new mod setBg">
        <pc:chgData name="JD K." userId="f31e12917db97efa" providerId="LiveId" clId="{3CF22DC7-ED1F-4961-B297-1DF004062510}" dt="2020-12-08T09:51:33.143" v="959" actId="1076"/>
        <pc:sldMkLst>
          <pc:docMk/>
          <pc:sldMk cId="1495729672" sldId="277"/>
        </pc:sldMkLst>
        <pc:spChg chg="add mod">
          <ac:chgData name="JD K." userId="f31e12917db97efa" providerId="LiveId" clId="{3CF22DC7-ED1F-4961-B297-1DF004062510}" dt="2020-12-08T08:45:53.920" v="834" actId="20577"/>
          <ac:spMkLst>
            <pc:docMk/>
            <pc:sldMk cId="1495729672" sldId="277"/>
            <ac:spMk id="3" creationId="{0801D0AE-DFDD-4A01-A8A9-D6815568C9C2}"/>
          </ac:spMkLst>
        </pc:spChg>
        <pc:spChg chg="add mod">
          <ac:chgData name="JD K." userId="f31e12917db97efa" providerId="LiveId" clId="{3CF22DC7-ED1F-4961-B297-1DF004062510}" dt="2020-12-08T08:53:59.837" v="836" actId="20577"/>
          <ac:spMkLst>
            <pc:docMk/>
            <pc:sldMk cId="1495729672" sldId="277"/>
            <ac:spMk id="4" creationId="{6BF10F61-EA44-4AF1-B733-0F176FDDA2D2}"/>
          </ac:spMkLst>
        </pc:spChg>
        <pc:picChg chg="add del mod">
          <ac:chgData name="JD K." userId="f31e12917db97efa" providerId="LiveId" clId="{3CF22DC7-ED1F-4961-B297-1DF004062510}" dt="2020-12-08T08:44:46.633" v="816" actId="478"/>
          <ac:picMkLst>
            <pc:docMk/>
            <pc:sldMk cId="1495729672" sldId="277"/>
            <ac:picMk id="1026" creationId="{68F2ED83-0704-471B-ACF5-AFE2951CF2BB}"/>
          </ac:picMkLst>
        </pc:picChg>
        <pc:picChg chg="add del mod">
          <ac:chgData name="JD K." userId="f31e12917db97efa" providerId="LiveId" clId="{3CF22DC7-ED1F-4961-B297-1DF004062510}" dt="2020-12-08T09:51:33.143" v="959" actId="1076"/>
          <ac:picMkLst>
            <pc:docMk/>
            <pc:sldMk cId="1495729672" sldId="277"/>
            <ac:picMk id="1028" creationId="{6F5D2E76-4793-4429-92CB-8B59ADE4045F}"/>
          </ac:picMkLst>
        </pc:picChg>
      </pc:sldChg>
      <pc:sldChg chg="addSp modSp new del">
        <pc:chgData name="JD K." userId="f31e12917db97efa" providerId="LiveId" clId="{3CF22DC7-ED1F-4961-B297-1DF004062510}" dt="2020-12-07T16:24:55.193" v="656" actId="47"/>
        <pc:sldMkLst>
          <pc:docMk/>
          <pc:sldMk cId="379584173" sldId="278"/>
        </pc:sldMkLst>
        <pc:picChg chg="add mod">
          <ac:chgData name="JD K." userId="f31e12917db97efa" providerId="LiveId" clId="{3CF22DC7-ED1F-4961-B297-1DF004062510}" dt="2020-12-07T16:23:33.333" v="621" actId="1076"/>
          <ac:picMkLst>
            <pc:docMk/>
            <pc:sldMk cId="379584173" sldId="278"/>
            <ac:picMk id="2050" creationId="{5A1CC958-5C4E-4BD2-968B-DAD6F8F896F0}"/>
          </ac:picMkLst>
        </pc:picChg>
      </pc:sldChg>
      <pc:sldChg chg="addSp delSp modSp add del mod setBg">
        <pc:chgData name="JD K." userId="f31e12917db97efa" providerId="LiveId" clId="{3CF22DC7-ED1F-4961-B297-1DF004062510}" dt="2020-12-08T08:44:43.619" v="815" actId="47"/>
        <pc:sldMkLst>
          <pc:docMk/>
          <pc:sldMk cId="2193724309" sldId="279"/>
        </pc:sldMkLst>
        <pc:spChg chg="mod">
          <ac:chgData name="JD K." userId="f31e12917db97efa" providerId="LiveId" clId="{3CF22DC7-ED1F-4961-B297-1DF004062510}" dt="2020-12-07T16:25:59.573" v="683" actId="26606"/>
          <ac:spMkLst>
            <pc:docMk/>
            <pc:sldMk cId="2193724309" sldId="279"/>
            <ac:spMk id="3" creationId="{0801D0AE-DFDD-4A01-A8A9-D6815568C9C2}"/>
          </ac:spMkLst>
        </pc:spChg>
        <pc:spChg chg="mod ord">
          <ac:chgData name="JD K." userId="f31e12917db97efa" providerId="LiveId" clId="{3CF22DC7-ED1F-4961-B297-1DF004062510}" dt="2020-12-07T16:25:59.573" v="683" actId="26606"/>
          <ac:spMkLst>
            <pc:docMk/>
            <pc:sldMk cId="2193724309" sldId="279"/>
            <ac:spMk id="4" creationId="{6BF10F61-EA44-4AF1-B733-0F176FDDA2D2}"/>
          </ac:spMkLst>
        </pc:spChg>
        <pc:spChg chg="add del">
          <ac:chgData name="JD K." userId="f31e12917db97efa" providerId="LiveId" clId="{3CF22DC7-ED1F-4961-B297-1DF004062510}" dt="2020-12-07T16:25:59.573" v="683" actId="26606"/>
          <ac:spMkLst>
            <pc:docMk/>
            <pc:sldMk cId="2193724309" sldId="279"/>
            <ac:spMk id="135" creationId="{FB71362F-6305-42A2-8633-285CE3813B1A}"/>
          </ac:spMkLst>
        </pc:spChg>
        <pc:spChg chg="add del">
          <ac:chgData name="JD K." userId="f31e12917db97efa" providerId="LiveId" clId="{3CF22DC7-ED1F-4961-B297-1DF004062510}" dt="2020-12-07T16:25:59.573" v="683" actId="26606"/>
          <ac:spMkLst>
            <pc:docMk/>
            <pc:sldMk cId="2193724309" sldId="279"/>
            <ac:spMk id="137" creationId="{611F50C1-F708-485D-B1A9-65873AB21768}"/>
          </ac:spMkLst>
        </pc:spChg>
        <pc:spChg chg="add del">
          <ac:chgData name="JD K." userId="f31e12917db97efa" providerId="LiveId" clId="{3CF22DC7-ED1F-4961-B297-1DF004062510}" dt="2020-12-07T16:25:59.573" v="683" actId="26606"/>
          <ac:spMkLst>
            <pc:docMk/>
            <pc:sldMk cId="2193724309" sldId="279"/>
            <ac:spMk id="141" creationId="{688D9C64-D69C-4A88-B9B4-CC9F73B87B0F}"/>
          </ac:spMkLst>
        </pc:spChg>
        <pc:spChg chg="add del">
          <ac:chgData name="JD K." userId="f31e12917db97efa" providerId="LiveId" clId="{3CF22DC7-ED1F-4961-B297-1DF004062510}" dt="2020-12-07T16:25:59.573" v="683" actId="26606"/>
          <ac:spMkLst>
            <pc:docMk/>
            <pc:sldMk cId="2193724309" sldId="279"/>
            <ac:spMk id="145" creationId="{5D968A1C-4E90-4F6B-9386-085A31116CAA}"/>
          </ac:spMkLst>
        </pc:spChg>
        <pc:spChg chg="add del">
          <ac:chgData name="JD K." userId="f31e12917db97efa" providerId="LiveId" clId="{3CF22DC7-ED1F-4961-B297-1DF004062510}" dt="2020-12-07T16:25:59.573" v="683" actId="26606"/>
          <ac:spMkLst>
            <pc:docMk/>
            <pc:sldMk cId="2193724309" sldId="279"/>
            <ac:spMk id="147" creationId="{68ABB12E-0D1A-4F10-AA4B-CE495297C22D}"/>
          </ac:spMkLst>
        </pc:spChg>
        <pc:spChg chg="add del">
          <ac:chgData name="JD K." userId="f31e12917db97efa" providerId="LiveId" clId="{3CF22DC7-ED1F-4961-B297-1DF004062510}" dt="2020-12-07T16:25:59.573" v="683" actId="26606"/>
          <ac:spMkLst>
            <pc:docMk/>
            <pc:sldMk cId="2193724309" sldId="279"/>
            <ac:spMk id="149" creationId="{502C0F6D-DDEA-45CC-9F12-EB5C475D536E}"/>
          </ac:spMkLst>
        </pc:spChg>
        <pc:spChg chg="add del">
          <ac:chgData name="JD K." userId="f31e12917db97efa" providerId="LiveId" clId="{3CF22DC7-ED1F-4961-B297-1DF004062510}" dt="2020-12-07T16:25:59.573" v="683" actId="26606"/>
          <ac:spMkLst>
            <pc:docMk/>
            <pc:sldMk cId="2193724309" sldId="279"/>
            <ac:spMk id="151" creationId="{9E3F288E-C14C-45CE-BE39-C7483ADD12FB}"/>
          </ac:spMkLst>
        </pc:spChg>
        <pc:spChg chg="add del">
          <ac:chgData name="JD K." userId="f31e12917db97efa" providerId="LiveId" clId="{3CF22DC7-ED1F-4961-B297-1DF004062510}" dt="2020-12-07T16:25:59.573" v="683" actId="26606"/>
          <ac:spMkLst>
            <pc:docMk/>
            <pc:sldMk cId="2193724309" sldId="279"/>
            <ac:spMk id="153" creationId="{6AA8E8A0-6BE2-4FDF-8381-2CC923F227EB}"/>
          </ac:spMkLst>
        </pc:spChg>
        <pc:picChg chg="del mod ord">
          <ac:chgData name="JD K." userId="f31e12917db97efa" providerId="LiveId" clId="{3CF22DC7-ED1F-4961-B297-1DF004062510}" dt="2020-12-07T16:26:03.390" v="684" actId="478"/>
          <ac:picMkLst>
            <pc:docMk/>
            <pc:sldMk cId="2193724309" sldId="279"/>
            <ac:picMk id="1026" creationId="{68F2ED83-0704-471B-ACF5-AFE2951CF2BB}"/>
          </ac:picMkLst>
        </pc:picChg>
        <pc:picChg chg="add mod">
          <ac:chgData name="JD K." userId="f31e12917db97efa" providerId="LiveId" clId="{3CF22DC7-ED1F-4961-B297-1DF004062510}" dt="2020-12-07T16:26:23.930" v="695" actId="1037"/>
          <ac:picMkLst>
            <pc:docMk/>
            <pc:sldMk cId="2193724309" sldId="279"/>
            <ac:picMk id="3074" creationId="{8A692E1E-0D10-423B-A48D-36E35385A6B1}"/>
          </ac:picMkLst>
        </pc:picChg>
        <pc:cxnChg chg="add del">
          <ac:chgData name="JD K." userId="f31e12917db97efa" providerId="LiveId" clId="{3CF22DC7-ED1F-4961-B297-1DF004062510}" dt="2020-12-07T16:25:59.573" v="683" actId="26606"/>
          <ac:cxnSpMkLst>
            <pc:docMk/>
            <pc:sldMk cId="2193724309" sldId="279"/>
            <ac:cxnSpMk id="139" creationId="{BAF7F52A-561E-4CE4-A251-1565CF80F23D}"/>
          </ac:cxnSpMkLst>
        </pc:cxnChg>
        <pc:cxnChg chg="add del">
          <ac:chgData name="JD K." userId="f31e12917db97efa" providerId="LiveId" clId="{3CF22DC7-ED1F-4961-B297-1DF004062510}" dt="2020-12-07T16:25:59.573" v="683" actId="26606"/>
          <ac:cxnSpMkLst>
            <pc:docMk/>
            <pc:sldMk cId="2193724309" sldId="279"/>
            <ac:cxnSpMk id="143" creationId="{69F5D122-D36F-4D6D-9C73-84DA7782631A}"/>
          </ac:cxnSpMkLst>
        </pc:cxnChg>
      </pc:sldChg>
      <pc:sldChg chg="addSp delSp modSp new mod setBg">
        <pc:chgData name="JD K." userId="f31e12917db97efa" providerId="LiveId" clId="{3CF22DC7-ED1F-4961-B297-1DF004062510}" dt="2020-12-08T13:57:48.471" v="1020" actId="1076"/>
        <pc:sldMkLst>
          <pc:docMk/>
          <pc:sldMk cId="3449629269" sldId="280"/>
        </pc:sldMkLst>
        <pc:spChg chg="add del mod">
          <ac:chgData name="JD K." userId="f31e12917db97efa" providerId="LiveId" clId="{3CF22DC7-ED1F-4961-B297-1DF004062510}" dt="2020-12-08T09:58:10.947" v="1003" actId="20577"/>
          <ac:spMkLst>
            <pc:docMk/>
            <pc:sldMk cId="3449629269" sldId="280"/>
            <ac:spMk id="2" creationId="{EA288D34-077F-48A2-8688-13DB6D92E064}"/>
          </ac:spMkLst>
        </pc:spChg>
        <pc:spChg chg="del mod">
          <ac:chgData name="JD K." userId="f31e12917db97efa" providerId="LiveId" clId="{3CF22DC7-ED1F-4961-B297-1DF004062510}" dt="2020-12-07T16:29:55.625" v="715"/>
          <ac:spMkLst>
            <pc:docMk/>
            <pc:sldMk cId="3449629269" sldId="280"/>
            <ac:spMk id="3" creationId="{8F22EABC-A694-4B39-BD8F-F3AF0F51D53D}"/>
          </ac:spMkLst>
        </pc:spChg>
        <pc:spChg chg="mod">
          <ac:chgData name="JD K." userId="f31e12917db97efa" providerId="LiveId" clId="{3CF22DC7-ED1F-4961-B297-1DF004062510}" dt="2020-12-08T09:43:51.215" v="906" actId="208"/>
          <ac:spMkLst>
            <pc:docMk/>
            <pc:sldMk cId="3449629269" sldId="280"/>
            <ac:spMk id="3" creationId="{CA23ECAE-E1FA-462F-B561-9547FA2CD774}"/>
          </ac:spMkLst>
        </pc:spChg>
        <pc:spChg chg="add del mod">
          <ac:chgData name="JD K." userId="f31e12917db97efa" providerId="LiveId" clId="{3CF22DC7-ED1F-4961-B297-1DF004062510}" dt="2020-12-07T16:30:16.484" v="718" actId="478"/>
          <ac:spMkLst>
            <pc:docMk/>
            <pc:sldMk cId="3449629269" sldId="280"/>
            <ac:spMk id="5" creationId="{32974D75-A134-45B3-A9D9-7885FEE044B3}"/>
          </ac:spMkLst>
        </pc:spChg>
        <pc:spChg chg="add del mod">
          <ac:chgData name="JD K." userId="f31e12917db97efa" providerId="LiveId" clId="{3CF22DC7-ED1F-4961-B297-1DF004062510}" dt="2020-12-08T09:41:14.646" v="892" actId="478"/>
          <ac:spMkLst>
            <pc:docMk/>
            <pc:sldMk cId="3449629269" sldId="280"/>
            <ac:spMk id="6" creationId="{AF25DED0-E66D-41EB-AF7E-90E146C11434}"/>
          </ac:spMkLst>
        </pc:spChg>
        <pc:spChg chg="add mod">
          <ac:chgData name="JD K." userId="f31e12917db97efa" providerId="LiveId" clId="{3CF22DC7-ED1F-4961-B297-1DF004062510}" dt="2020-12-08T09:42:45.201" v="898" actId="207"/>
          <ac:spMkLst>
            <pc:docMk/>
            <pc:sldMk cId="3449629269" sldId="280"/>
            <ac:spMk id="7" creationId="{B9CE4002-C546-487B-B5EB-0B6F8C14B986}"/>
          </ac:spMkLst>
        </pc:spChg>
        <pc:spChg chg="add mod">
          <ac:chgData name="JD K." userId="f31e12917db97efa" providerId="LiveId" clId="{3CF22DC7-ED1F-4961-B297-1DF004062510}" dt="2020-12-08T09:43:03.144" v="903" actId="20577"/>
          <ac:spMkLst>
            <pc:docMk/>
            <pc:sldMk cId="3449629269" sldId="280"/>
            <ac:spMk id="8" creationId="{2609ED44-EF6C-4511-A26D-388701A6FCC2}"/>
          </ac:spMkLst>
        </pc:spChg>
        <pc:spChg chg="add">
          <ac:chgData name="JD K." userId="f31e12917db97efa" providerId="LiveId" clId="{3CF22DC7-ED1F-4961-B297-1DF004062510}" dt="2020-12-08T09:43:44.005" v="904" actId="11529"/>
          <ac:spMkLst>
            <pc:docMk/>
            <pc:sldMk cId="3449629269" sldId="280"/>
            <ac:spMk id="9" creationId="{CA23ECAE-E1FA-462F-B561-9547FA2CD774}"/>
          </ac:spMkLst>
        </pc:spChg>
        <pc:spChg chg="add mod">
          <ac:chgData name="JD K." userId="f31e12917db97efa" providerId="LiveId" clId="{3CF22DC7-ED1F-4961-B297-1DF004062510}" dt="2020-12-08T09:44:21.411" v="916" actId="207"/>
          <ac:spMkLst>
            <pc:docMk/>
            <pc:sldMk cId="3449629269" sldId="280"/>
            <ac:spMk id="10" creationId="{B7C0386C-266C-451F-A94F-F80FD0F3074F}"/>
          </ac:spMkLst>
        </pc:spChg>
        <pc:spChg chg="add mod">
          <ac:chgData name="JD K." userId="f31e12917db97efa" providerId="LiveId" clId="{3CF22DC7-ED1F-4961-B297-1DF004062510}" dt="2020-12-08T09:44:05.127" v="913" actId="20577"/>
          <ac:spMkLst>
            <pc:docMk/>
            <pc:sldMk cId="3449629269" sldId="280"/>
            <ac:spMk id="17" creationId="{EC2B5ECA-BC93-40B7-998F-E99F181103FE}"/>
          </ac:spMkLst>
        </pc:spChg>
        <pc:spChg chg="add mod">
          <ac:chgData name="JD K." userId="f31e12917db97efa" providerId="LiveId" clId="{3CF22DC7-ED1F-4961-B297-1DF004062510}" dt="2020-12-08T09:44:34.279" v="929" actId="14100"/>
          <ac:spMkLst>
            <pc:docMk/>
            <pc:sldMk cId="3449629269" sldId="280"/>
            <ac:spMk id="19" creationId="{F548DDEE-4751-4C7A-AAFE-22FAC3CD2AC5}"/>
          </ac:spMkLst>
        </pc:spChg>
        <pc:spChg chg="add del">
          <ac:chgData name="JD K." userId="f31e12917db97efa" providerId="LiveId" clId="{3CF22DC7-ED1F-4961-B297-1DF004062510}" dt="2020-12-07T16:30:17.833" v="719" actId="26606"/>
          <ac:spMkLst>
            <pc:docMk/>
            <pc:sldMk cId="3449629269" sldId="280"/>
            <ac:spMk id="71" creationId="{79CBD3C9-4E66-426D-948E-7CF4778107E8}"/>
          </ac:spMkLst>
        </pc:spChg>
        <pc:spChg chg="add del">
          <ac:chgData name="JD K." userId="f31e12917db97efa" providerId="LiveId" clId="{3CF22DC7-ED1F-4961-B297-1DF004062510}" dt="2020-12-07T16:30:17.833" v="719" actId="26606"/>
          <ac:spMkLst>
            <pc:docMk/>
            <pc:sldMk cId="3449629269" sldId="280"/>
            <ac:spMk id="73" creationId="{DDB95FCF-AD96-482F-9FB8-CD95725E6EFF}"/>
          </ac:spMkLst>
        </pc:spChg>
        <pc:spChg chg="add del">
          <ac:chgData name="JD K." userId="f31e12917db97efa" providerId="LiveId" clId="{3CF22DC7-ED1F-4961-B297-1DF004062510}" dt="2020-12-07T16:30:17.833" v="719" actId="26606"/>
          <ac:spMkLst>
            <pc:docMk/>
            <pc:sldMk cId="3449629269" sldId="280"/>
            <ac:spMk id="77" creationId="{24AF37F0-1E8F-443E-AA28-4BC6348204B4}"/>
          </ac:spMkLst>
        </pc:spChg>
        <pc:spChg chg="add del">
          <ac:chgData name="JD K." userId="f31e12917db97efa" providerId="LiveId" clId="{3CF22DC7-ED1F-4961-B297-1DF004062510}" dt="2020-12-07T16:30:17.833" v="719" actId="26606"/>
          <ac:spMkLst>
            <pc:docMk/>
            <pc:sldMk cId="3449629269" sldId="280"/>
            <ac:spMk id="79" creationId="{3DBE9D54-6250-40F2-A23A-F9CEBF5F9196}"/>
          </ac:spMkLst>
        </pc:spChg>
        <pc:picChg chg="del">
          <ac:chgData name="JD K." userId="f31e12917db97efa" providerId="LiveId" clId="{3CF22DC7-ED1F-4961-B297-1DF004062510}" dt="2020-12-08T09:51:12.526" v="956" actId="478"/>
          <ac:picMkLst>
            <pc:docMk/>
            <pc:sldMk cId="3449629269" sldId="280"/>
            <ac:picMk id="9" creationId="{2896608F-FC7D-4713-9E45-40FF16E1D18D}"/>
          </ac:picMkLst>
        </pc:picChg>
        <pc:picChg chg="add mod">
          <ac:chgData name="JD K." userId="f31e12917db97efa" providerId="LiveId" clId="{3CF22DC7-ED1F-4961-B297-1DF004062510}" dt="2020-12-08T13:57:48.471" v="1020" actId="1076"/>
          <ac:picMkLst>
            <pc:docMk/>
            <pc:sldMk cId="3449629269" sldId="280"/>
            <ac:picMk id="4098" creationId="{95B9A278-2AF2-4267-84F5-16975BBC3A7B}"/>
          </ac:picMkLst>
        </pc:picChg>
        <pc:cxnChg chg="add del">
          <ac:chgData name="JD K." userId="f31e12917db97efa" providerId="LiveId" clId="{3CF22DC7-ED1F-4961-B297-1DF004062510}" dt="2020-12-07T16:30:17.833" v="719" actId="26606"/>
          <ac:cxnSpMkLst>
            <pc:docMk/>
            <pc:sldMk cId="3449629269" sldId="280"/>
            <ac:cxnSpMk id="75" creationId="{64EEEC00-AD80-4734-BEE6-04CBDEC830C9}"/>
          </ac:cxnSpMkLst>
        </pc:cxnChg>
        <pc:cxnChg chg="add del">
          <ac:chgData name="JD K." userId="f31e12917db97efa" providerId="LiveId" clId="{3CF22DC7-ED1F-4961-B297-1DF004062510}" dt="2020-12-07T16:30:17.833" v="719" actId="26606"/>
          <ac:cxnSpMkLst>
            <pc:docMk/>
            <pc:sldMk cId="3449629269" sldId="280"/>
            <ac:cxnSpMk id="81" creationId="{E46E6328-0D82-4747-8B39-60373321BB39}"/>
          </ac:cxnSpMkLst>
        </pc:cxnChg>
      </pc:sldChg>
      <pc:sldChg chg="delSp mod">
        <pc:chgData name="JD K." userId="f31e12917db97efa" providerId="LiveId" clId="{3CF22DC7-ED1F-4961-B297-1DF004062510}" dt="2020-12-08T09:51:17.310" v="957" actId="478"/>
        <pc:sldMkLst>
          <pc:docMk/>
          <pc:sldMk cId="2522834624" sldId="281"/>
        </pc:sldMkLst>
        <pc:picChg chg="del">
          <ac:chgData name="JD K." userId="f31e12917db97efa" providerId="LiveId" clId="{3CF22DC7-ED1F-4961-B297-1DF004062510}" dt="2020-12-08T09:51:17.310" v="957" actId="478"/>
          <ac:picMkLst>
            <pc:docMk/>
            <pc:sldMk cId="2522834624" sldId="281"/>
            <ac:picMk id="4" creationId="{1F62818D-4251-47F3-85DD-8BCDBA2437F4}"/>
          </ac:picMkLst>
        </pc:picChg>
      </pc:sldChg>
      <pc:sldChg chg="modSp new del mod">
        <pc:chgData name="JD K." userId="f31e12917db97efa" providerId="LiveId" clId="{3CF22DC7-ED1F-4961-B297-1DF004062510}" dt="2020-12-08T08:56:18.570" v="864" actId="47"/>
        <pc:sldMkLst>
          <pc:docMk/>
          <pc:sldMk cId="1169991178" sldId="282"/>
        </pc:sldMkLst>
        <pc:spChg chg="mod">
          <ac:chgData name="JD K." userId="f31e12917db97efa" providerId="LiveId" clId="{3CF22DC7-ED1F-4961-B297-1DF004062510}" dt="2020-12-08T08:56:11.865" v="862" actId="20577"/>
          <ac:spMkLst>
            <pc:docMk/>
            <pc:sldMk cId="1169991178" sldId="282"/>
            <ac:spMk id="2" creationId="{90F8FA83-117C-47A7-A85B-7BB75F090FE0}"/>
          </ac:spMkLst>
        </pc:spChg>
      </pc:sldChg>
      <pc:sldChg chg="delSp modSp add mod">
        <pc:chgData name="JD K." userId="f31e12917db97efa" providerId="LiveId" clId="{3CF22DC7-ED1F-4961-B297-1DF004062510}" dt="2020-12-08T09:58:19.323" v="1018" actId="20577"/>
        <pc:sldMkLst>
          <pc:docMk/>
          <pc:sldMk cId="2959466615" sldId="282"/>
        </pc:sldMkLst>
        <pc:spChg chg="mod">
          <ac:chgData name="JD K." userId="f31e12917db97efa" providerId="LiveId" clId="{3CF22DC7-ED1F-4961-B297-1DF004062510}" dt="2020-12-08T09:58:19.323" v="1018" actId="20577"/>
          <ac:spMkLst>
            <pc:docMk/>
            <pc:sldMk cId="2959466615" sldId="282"/>
            <ac:spMk id="2" creationId="{EA288D34-077F-48A2-8688-13DB6D92E064}"/>
          </ac:spMkLst>
        </pc:spChg>
        <pc:spChg chg="mod">
          <ac:chgData name="JD K." userId="f31e12917db97efa" providerId="LiveId" clId="{3CF22DC7-ED1F-4961-B297-1DF004062510}" dt="2020-12-08T09:46:00.828" v="939" actId="14100"/>
          <ac:spMkLst>
            <pc:docMk/>
            <pc:sldMk cId="2959466615" sldId="282"/>
            <ac:spMk id="3" creationId="{CA23ECAE-E1FA-462F-B561-9547FA2CD774}"/>
          </ac:spMkLst>
        </pc:spChg>
        <pc:spChg chg="del">
          <ac:chgData name="JD K." userId="f31e12917db97efa" providerId="LiveId" clId="{3CF22DC7-ED1F-4961-B297-1DF004062510}" dt="2020-12-08T09:45:13.521" v="931" actId="478"/>
          <ac:spMkLst>
            <pc:docMk/>
            <pc:sldMk cId="2959466615" sldId="282"/>
            <ac:spMk id="7" creationId="{B9CE4002-C546-487B-B5EB-0B6F8C14B986}"/>
          </ac:spMkLst>
        </pc:spChg>
        <pc:spChg chg="del">
          <ac:chgData name="JD K." userId="f31e12917db97efa" providerId="LiveId" clId="{3CF22DC7-ED1F-4961-B297-1DF004062510}" dt="2020-12-08T09:45:15.695" v="932" actId="478"/>
          <ac:spMkLst>
            <pc:docMk/>
            <pc:sldMk cId="2959466615" sldId="282"/>
            <ac:spMk id="8" creationId="{2609ED44-EF6C-4511-A26D-388701A6FCC2}"/>
          </ac:spMkLst>
        </pc:spChg>
        <pc:spChg chg="mod">
          <ac:chgData name="JD K." userId="f31e12917db97efa" providerId="LiveId" clId="{3CF22DC7-ED1F-4961-B297-1DF004062510}" dt="2020-12-08T09:46:17.672" v="942" actId="14100"/>
          <ac:spMkLst>
            <pc:docMk/>
            <pc:sldMk cId="2959466615" sldId="282"/>
            <ac:spMk id="10" creationId="{B7C0386C-266C-451F-A94F-F80FD0F3074F}"/>
          </ac:spMkLst>
        </pc:spChg>
        <pc:spChg chg="mod">
          <ac:chgData name="JD K." userId="f31e12917db97efa" providerId="LiveId" clId="{3CF22DC7-ED1F-4961-B297-1DF004062510}" dt="2020-12-08T09:46:05.621" v="940" actId="1076"/>
          <ac:spMkLst>
            <pc:docMk/>
            <pc:sldMk cId="2959466615" sldId="282"/>
            <ac:spMk id="17" creationId="{EC2B5ECA-BC93-40B7-998F-E99F181103FE}"/>
          </ac:spMkLst>
        </pc:spChg>
        <pc:spChg chg="mod">
          <ac:chgData name="JD K." userId="f31e12917db97efa" providerId="LiveId" clId="{3CF22DC7-ED1F-4961-B297-1DF004062510}" dt="2020-12-08T09:46:20.868" v="943" actId="1076"/>
          <ac:spMkLst>
            <pc:docMk/>
            <pc:sldMk cId="2959466615" sldId="282"/>
            <ac:spMk id="19" creationId="{F548DDEE-4751-4C7A-AAFE-22FAC3CD2AC5}"/>
          </ac:spMkLst>
        </pc:spChg>
        <pc:picChg chg="mod">
          <ac:chgData name="JD K." userId="f31e12917db97efa" providerId="LiveId" clId="{3CF22DC7-ED1F-4961-B297-1DF004062510}" dt="2020-12-08T09:45:52.270" v="937" actId="1076"/>
          <ac:picMkLst>
            <pc:docMk/>
            <pc:sldMk cId="2959466615" sldId="282"/>
            <ac:picMk id="4098" creationId="{95B9A278-2AF2-4267-84F5-16975BBC3A7B}"/>
          </ac:picMkLst>
        </pc:picChg>
      </pc:sldChg>
      <pc:sldMasterChg chg="addSp modSp mod modSldLayout">
        <pc:chgData name="JD K." userId="f31e12917db97efa" providerId="LiveId" clId="{3CF22DC7-ED1F-4961-B297-1DF004062510}" dt="2020-12-08T09:52:53.109" v="988" actId="20577"/>
        <pc:sldMasterMkLst>
          <pc:docMk/>
          <pc:sldMasterMk cId="4047454153" sldId="2147483672"/>
        </pc:sldMasterMkLst>
        <pc:spChg chg="mod">
          <ac:chgData name="JD K." userId="f31e12917db97efa" providerId="LiveId" clId="{3CF22DC7-ED1F-4961-B297-1DF004062510}" dt="2020-12-08T09:52:45.791" v="987" actId="20577"/>
          <ac:spMkLst>
            <pc:docMk/>
            <pc:sldMasterMk cId="4047454153" sldId="2147483672"/>
            <ac:spMk id="5" creationId="{00000000-0000-0000-0000-000000000000}"/>
          </ac:spMkLst>
        </pc:spChg>
        <pc:picChg chg="add mod">
          <ac:chgData name="JD K." userId="f31e12917db97efa" providerId="LiveId" clId="{3CF22DC7-ED1F-4961-B297-1DF004062510}" dt="2020-12-08T09:50:31.984" v="947" actId="1076"/>
          <ac:picMkLst>
            <pc:docMk/>
            <pc:sldMasterMk cId="4047454153" sldId="2147483672"/>
            <ac:picMk id="7170" creationId="{69DF0444-44D9-47D9-8086-1104B3A1784E}"/>
          </ac:picMkLst>
        </pc:picChg>
        <pc:sldLayoutChg chg="modSp mod">
          <pc:chgData name="JD K." userId="f31e12917db97efa" providerId="LiveId" clId="{3CF22DC7-ED1F-4961-B297-1DF004062510}" dt="2020-12-08T09:52:53.109" v="988" actId="20577"/>
          <pc:sldLayoutMkLst>
            <pc:docMk/>
            <pc:sldMasterMk cId="4047454153" sldId="2147483672"/>
            <pc:sldLayoutMk cId="2501004903" sldId="2147483674"/>
          </pc:sldLayoutMkLst>
          <pc:spChg chg="mod">
            <ac:chgData name="JD K." userId="f31e12917db97efa" providerId="LiveId" clId="{3CF22DC7-ED1F-4961-B297-1DF004062510}" dt="2020-12-08T09:52:53.109" v="988" actId="20577"/>
            <ac:spMkLst>
              <pc:docMk/>
              <pc:sldMasterMk cId="4047454153" sldId="2147483672"/>
              <pc:sldLayoutMk cId="2501004903" sldId="2147483674"/>
              <ac:spMk id="5" creationId="{00000000-0000-0000-0000-000000000000}"/>
            </ac:spMkLst>
          </pc:spChg>
        </pc:sldLayoutChg>
      </pc:sldMasterChg>
    </pc:docChg>
  </pc:docChgLst>
  <pc:docChgLst>
    <pc:chgData name="Dominik Klein" userId="2a5b8b461ab9f8ca" providerId="LiveId" clId="{9F95EE16-6842-4DEB-AAC1-0A24A2AFAB19}"/>
    <pc:docChg chg="undo custSel mod addSld delSld modSld sldOrd addMainMaster delMainMaster modMainMaster">
      <pc:chgData name="Dominik Klein" userId="2a5b8b461ab9f8ca" providerId="LiveId" clId="{9F95EE16-6842-4DEB-AAC1-0A24A2AFAB19}" dt="2020-12-09T08:14:43.629" v="663" actId="20577"/>
      <pc:docMkLst>
        <pc:docMk/>
      </pc:docMkLst>
      <pc:sldChg chg="addSp modSp mod modMedia setBg modClrScheme chgLayout">
        <pc:chgData name="Dominik Klein" userId="2a5b8b461ab9f8ca" providerId="LiveId" clId="{9F95EE16-6842-4DEB-AAC1-0A24A2AFAB19}" dt="2020-12-08T12:15:41.868" v="379" actId="20578"/>
        <pc:sldMkLst>
          <pc:docMk/>
          <pc:sldMk cId="423232400" sldId="256"/>
        </pc:sldMkLst>
        <pc:spChg chg="mod">
          <ac:chgData name="Dominik Klein" userId="2a5b8b461ab9f8ca" providerId="LiveId" clId="{9F95EE16-6842-4DEB-AAC1-0A24A2AFAB19}" dt="2020-12-02T09:40:16.179" v="14" actId="20577"/>
          <ac:spMkLst>
            <pc:docMk/>
            <pc:sldMk cId="423232400" sldId="256"/>
            <ac:spMk id="2" creationId="{A3340F80-8949-4DC9-8106-8966BD2D02E7}"/>
          </ac:spMkLst>
        </pc:spChg>
        <pc:spChg chg="mod">
          <ac:chgData name="Dominik Klein" userId="2a5b8b461ab9f8ca" providerId="LiveId" clId="{9F95EE16-6842-4DEB-AAC1-0A24A2AFAB19}" dt="2020-12-08T12:15:41.868" v="379" actId="20578"/>
          <ac:spMkLst>
            <pc:docMk/>
            <pc:sldMk cId="423232400" sldId="256"/>
            <ac:spMk id="3" creationId="{972EFA07-47B2-4491-B327-9D8714BC85AD}"/>
          </ac:spMkLst>
        </pc:spChg>
        <pc:spChg chg="add">
          <ac:chgData name="Dominik Klein" userId="2a5b8b461ab9f8ca" providerId="LiveId" clId="{9F95EE16-6842-4DEB-AAC1-0A24A2AFAB19}" dt="2020-12-02T09:40:00.628" v="0" actId="26606"/>
          <ac:spMkLst>
            <pc:docMk/>
            <pc:sldMk cId="423232400" sldId="256"/>
            <ac:spMk id="9" creationId="{4063B759-00FC-46D1-9898-8E8625268FAF}"/>
          </ac:spMkLst>
        </pc:spChg>
        <pc:spChg chg="add">
          <ac:chgData name="Dominik Klein" userId="2a5b8b461ab9f8ca" providerId="LiveId" clId="{9F95EE16-6842-4DEB-AAC1-0A24A2AFAB19}" dt="2020-12-02T09:40:00.628" v="0" actId="26606"/>
          <ac:spMkLst>
            <pc:docMk/>
            <pc:sldMk cId="423232400" sldId="256"/>
            <ac:spMk id="11" creationId="{D5B012D8-7F27-4758-9AC6-C889B154BD73}"/>
          </ac:spMkLst>
        </pc:spChg>
        <pc:picChg chg="add mod">
          <ac:chgData name="Dominik Klein" userId="2a5b8b461ab9f8ca" providerId="LiveId" clId="{9F95EE16-6842-4DEB-AAC1-0A24A2AFAB19}" dt="2020-12-02T09:40:01.462" v="2"/>
          <ac:picMkLst>
            <pc:docMk/>
            <pc:sldMk cId="423232400" sldId="256"/>
            <ac:picMk id="4" creationId="{D9C33575-9029-42D6-B2C7-DD95CC475695}"/>
          </ac:picMkLst>
        </pc:picChg>
      </pc:sldChg>
      <pc:sldChg chg="addSp modSp new del mod">
        <pc:chgData name="Dominik Klein" userId="2a5b8b461ab9f8ca" providerId="LiveId" clId="{9F95EE16-6842-4DEB-AAC1-0A24A2AFAB19}" dt="2020-12-02T09:51:04.561" v="26" actId="47"/>
        <pc:sldMkLst>
          <pc:docMk/>
          <pc:sldMk cId="1031031844" sldId="257"/>
        </pc:sldMkLst>
        <pc:spChg chg="add mod">
          <ac:chgData name="Dominik Klein" userId="2a5b8b461ab9f8ca" providerId="LiveId" clId="{9F95EE16-6842-4DEB-AAC1-0A24A2AFAB19}" dt="2020-12-02T09:50:39.069" v="17" actId="14100"/>
          <ac:spMkLst>
            <pc:docMk/>
            <pc:sldMk cId="1031031844" sldId="257"/>
            <ac:spMk id="3" creationId="{ECBAF28E-7661-4B18-9E5C-13E61E8BC308}"/>
          </ac:spMkLst>
        </pc:spChg>
      </pc:sldChg>
      <pc:sldChg chg="del">
        <pc:chgData name="Dominik Klein" userId="2a5b8b461ab9f8ca" providerId="LiveId" clId="{9F95EE16-6842-4DEB-AAC1-0A24A2AFAB19}" dt="2020-12-02T09:53:59.892" v="41" actId="47"/>
        <pc:sldMkLst>
          <pc:docMk/>
          <pc:sldMk cId="3196607509" sldId="258"/>
        </pc:sldMkLst>
      </pc:sldChg>
      <pc:sldChg chg="addSp delSp modSp new mod modClrScheme chgLayout">
        <pc:chgData name="Dominik Klein" userId="2a5b8b461ab9f8ca" providerId="LiveId" clId="{9F95EE16-6842-4DEB-AAC1-0A24A2AFAB19}" dt="2020-12-02T09:53:46.655" v="40" actId="20577"/>
        <pc:sldMkLst>
          <pc:docMk/>
          <pc:sldMk cId="353711485" sldId="259"/>
        </pc:sldMkLst>
        <pc:spChg chg="add mod">
          <ac:chgData name="Dominik Klein" userId="2a5b8b461ab9f8ca" providerId="LiveId" clId="{9F95EE16-6842-4DEB-AAC1-0A24A2AFAB19}" dt="2020-12-02T09:51:26.500" v="30" actId="1076"/>
          <ac:spMkLst>
            <pc:docMk/>
            <pc:sldMk cId="353711485" sldId="259"/>
            <ac:spMk id="2" creationId="{76CBE8D7-DF07-4F72-8CBE-5396DB6115ED}"/>
          </ac:spMkLst>
        </pc:spChg>
        <pc:spChg chg="add mod">
          <ac:chgData name="Dominik Klein" userId="2a5b8b461ab9f8ca" providerId="LiveId" clId="{9F95EE16-6842-4DEB-AAC1-0A24A2AFAB19}" dt="2020-12-02T09:53:46.655" v="40" actId="20577"/>
          <ac:spMkLst>
            <pc:docMk/>
            <pc:sldMk cId="353711485" sldId="259"/>
            <ac:spMk id="3" creationId="{CEAE8DFC-23C1-4933-88DA-ABAE83578FDD}"/>
          </ac:spMkLst>
        </pc:spChg>
        <pc:picChg chg="add del mod">
          <ac:chgData name="Dominik Klein" userId="2a5b8b461ab9f8ca" providerId="LiveId" clId="{9F95EE16-6842-4DEB-AAC1-0A24A2AFAB19}" dt="2020-12-02T09:53:31.998" v="35" actId="478"/>
          <ac:picMkLst>
            <pc:docMk/>
            <pc:sldMk cId="353711485" sldId="259"/>
            <ac:picMk id="4" creationId="{FB55DB8B-0B7A-4D75-BDF1-B87C2603CE89}"/>
          </ac:picMkLst>
        </pc:picChg>
        <pc:picChg chg="add mod">
          <ac:chgData name="Dominik Klein" userId="2a5b8b461ab9f8ca" providerId="LiveId" clId="{9F95EE16-6842-4DEB-AAC1-0A24A2AFAB19}" dt="2020-12-02T09:53:38.821" v="39" actId="14100"/>
          <ac:picMkLst>
            <pc:docMk/>
            <pc:sldMk cId="353711485" sldId="259"/>
            <ac:picMk id="5" creationId="{C89FB32D-3542-4B7D-83FA-2EC955F6E40D}"/>
          </ac:picMkLst>
        </pc:picChg>
      </pc:sldChg>
      <pc:sldChg chg="modSp new mod">
        <pc:chgData name="Dominik Klein" userId="2a5b8b461ab9f8ca" providerId="LiveId" clId="{9F95EE16-6842-4DEB-AAC1-0A24A2AFAB19}" dt="2020-12-02T10:02:21.395" v="48" actId="20577"/>
        <pc:sldMkLst>
          <pc:docMk/>
          <pc:sldMk cId="3808433563" sldId="260"/>
        </pc:sldMkLst>
        <pc:spChg chg="mod">
          <ac:chgData name="Dominik Klein" userId="2a5b8b461ab9f8ca" providerId="LiveId" clId="{9F95EE16-6842-4DEB-AAC1-0A24A2AFAB19}" dt="2020-12-02T10:02:21.395" v="48" actId="20577"/>
          <ac:spMkLst>
            <pc:docMk/>
            <pc:sldMk cId="3808433563" sldId="260"/>
            <ac:spMk id="2" creationId="{91C33C29-4983-4FF5-802D-FA55F3AE694B}"/>
          </ac:spMkLst>
        </pc:spChg>
      </pc:sldChg>
      <pc:sldChg chg="modSp new mod">
        <pc:chgData name="Dominik Klein" userId="2a5b8b461ab9f8ca" providerId="LiveId" clId="{9F95EE16-6842-4DEB-AAC1-0A24A2AFAB19}" dt="2020-12-02T10:02:31.357" v="58" actId="20577"/>
        <pc:sldMkLst>
          <pc:docMk/>
          <pc:sldMk cId="1197400391" sldId="261"/>
        </pc:sldMkLst>
        <pc:spChg chg="mod">
          <ac:chgData name="Dominik Klein" userId="2a5b8b461ab9f8ca" providerId="LiveId" clId="{9F95EE16-6842-4DEB-AAC1-0A24A2AFAB19}" dt="2020-12-02T10:02:31.357" v="58" actId="20577"/>
          <ac:spMkLst>
            <pc:docMk/>
            <pc:sldMk cId="1197400391" sldId="261"/>
            <ac:spMk id="2" creationId="{3E7734D1-C2F0-4F28-8B0B-BE3CC2598777}"/>
          </ac:spMkLst>
        </pc:spChg>
      </pc:sldChg>
      <pc:sldChg chg="addSp modSp new mod">
        <pc:chgData name="Dominik Klein" userId="2a5b8b461ab9f8ca" providerId="LiveId" clId="{9F95EE16-6842-4DEB-AAC1-0A24A2AFAB19}" dt="2020-12-08T09:43:17.143" v="175" actId="14100"/>
        <pc:sldMkLst>
          <pc:docMk/>
          <pc:sldMk cId="3415780644" sldId="262"/>
        </pc:sldMkLst>
        <pc:spChg chg="mod">
          <ac:chgData name="Dominik Klein" userId="2a5b8b461ab9f8ca" providerId="LiveId" clId="{9F95EE16-6842-4DEB-AAC1-0A24A2AFAB19}" dt="2020-12-02T10:02:39.163" v="62" actId="20577"/>
          <ac:spMkLst>
            <pc:docMk/>
            <pc:sldMk cId="3415780644" sldId="262"/>
            <ac:spMk id="2" creationId="{FD5D3587-28F9-4763-B797-1228FC3C2EBE}"/>
          </ac:spMkLst>
        </pc:spChg>
        <pc:picChg chg="add mod">
          <ac:chgData name="Dominik Klein" userId="2a5b8b461ab9f8ca" providerId="LiveId" clId="{9F95EE16-6842-4DEB-AAC1-0A24A2AFAB19}" dt="2020-12-08T09:43:17.143" v="175" actId="14100"/>
          <ac:picMkLst>
            <pc:docMk/>
            <pc:sldMk cId="3415780644" sldId="262"/>
            <ac:picMk id="4" creationId="{F01725C8-4D69-4E9D-B9EB-3E57412129DB}"/>
          </ac:picMkLst>
        </pc:picChg>
      </pc:sldChg>
      <pc:sldChg chg="addSp modSp new mod">
        <pc:chgData name="Dominik Klein" userId="2a5b8b461ab9f8ca" providerId="LiveId" clId="{9F95EE16-6842-4DEB-AAC1-0A24A2AFAB19}" dt="2020-12-08T09:43:34.086" v="177"/>
        <pc:sldMkLst>
          <pc:docMk/>
          <pc:sldMk cId="3461743204" sldId="263"/>
        </pc:sldMkLst>
        <pc:spChg chg="mod">
          <ac:chgData name="Dominik Klein" userId="2a5b8b461ab9f8ca" providerId="LiveId" clId="{9F95EE16-6842-4DEB-AAC1-0A24A2AFAB19}" dt="2020-12-02T10:03:11.340" v="85" actId="20577"/>
          <ac:spMkLst>
            <pc:docMk/>
            <pc:sldMk cId="3461743204" sldId="263"/>
            <ac:spMk id="2" creationId="{D41079F0-E987-4576-B4E8-9A1330C56E17}"/>
          </ac:spMkLst>
        </pc:spChg>
        <pc:picChg chg="add mod">
          <ac:chgData name="Dominik Klein" userId="2a5b8b461ab9f8ca" providerId="LiveId" clId="{9F95EE16-6842-4DEB-AAC1-0A24A2AFAB19}" dt="2020-12-08T09:43:34.086" v="177"/>
          <ac:picMkLst>
            <pc:docMk/>
            <pc:sldMk cId="3461743204" sldId="263"/>
            <ac:picMk id="4" creationId="{6247B1C0-8B99-4020-98E3-FE0517723581}"/>
          </ac:picMkLst>
        </pc:picChg>
      </pc:sldChg>
      <pc:sldChg chg="addSp modSp new mod">
        <pc:chgData name="Dominik Klein" userId="2a5b8b461ab9f8ca" providerId="LiveId" clId="{9F95EE16-6842-4DEB-AAC1-0A24A2AFAB19}" dt="2020-12-08T09:43:35.423" v="178"/>
        <pc:sldMkLst>
          <pc:docMk/>
          <pc:sldMk cId="3997697090" sldId="264"/>
        </pc:sldMkLst>
        <pc:spChg chg="mod">
          <ac:chgData name="Dominik Klein" userId="2a5b8b461ab9f8ca" providerId="LiveId" clId="{9F95EE16-6842-4DEB-AAC1-0A24A2AFAB19}" dt="2020-12-02T10:03:29.376" v="90" actId="5793"/>
          <ac:spMkLst>
            <pc:docMk/>
            <pc:sldMk cId="3997697090" sldId="264"/>
            <ac:spMk id="2" creationId="{DF8C3E8B-EFDF-4B30-B5A8-A01216351E37}"/>
          </ac:spMkLst>
        </pc:spChg>
        <pc:picChg chg="add mod">
          <ac:chgData name="Dominik Klein" userId="2a5b8b461ab9f8ca" providerId="LiveId" clId="{9F95EE16-6842-4DEB-AAC1-0A24A2AFAB19}" dt="2020-12-08T09:43:35.423" v="178"/>
          <ac:picMkLst>
            <pc:docMk/>
            <pc:sldMk cId="3997697090" sldId="264"/>
            <ac:picMk id="5" creationId="{6A8F5BB4-7007-474B-BF88-3321F1134170}"/>
          </ac:picMkLst>
        </pc:picChg>
      </pc:sldChg>
      <pc:sldChg chg="modSp new mod">
        <pc:chgData name="Dominik Klein" userId="2a5b8b461ab9f8ca" providerId="LiveId" clId="{9F95EE16-6842-4DEB-AAC1-0A24A2AFAB19}" dt="2020-12-02T10:03:52.121" v="113" actId="20577"/>
        <pc:sldMkLst>
          <pc:docMk/>
          <pc:sldMk cId="1354941603" sldId="265"/>
        </pc:sldMkLst>
        <pc:spChg chg="mod">
          <ac:chgData name="Dominik Klein" userId="2a5b8b461ab9f8ca" providerId="LiveId" clId="{9F95EE16-6842-4DEB-AAC1-0A24A2AFAB19}" dt="2020-12-02T10:03:52.121" v="113" actId="20577"/>
          <ac:spMkLst>
            <pc:docMk/>
            <pc:sldMk cId="1354941603" sldId="265"/>
            <ac:spMk id="2" creationId="{A6077BB4-F382-4F5E-B622-09DC6C8D1613}"/>
          </ac:spMkLst>
        </pc:spChg>
      </pc:sldChg>
      <pc:sldChg chg="modSp new mod">
        <pc:chgData name="Dominik Klein" userId="2a5b8b461ab9f8ca" providerId="LiveId" clId="{9F95EE16-6842-4DEB-AAC1-0A24A2AFAB19}" dt="2020-12-02T10:04:07.547" v="118" actId="20577"/>
        <pc:sldMkLst>
          <pc:docMk/>
          <pc:sldMk cId="2337271265" sldId="266"/>
        </pc:sldMkLst>
        <pc:spChg chg="mod">
          <ac:chgData name="Dominik Klein" userId="2a5b8b461ab9f8ca" providerId="LiveId" clId="{9F95EE16-6842-4DEB-AAC1-0A24A2AFAB19}" dt="2020-12-02T10:04:07.547" v="118" actId="20577"/>
          <ac:spMkLst>
            <pc:docMk/>
            <pc:sldMk cId="2337271265" sldId="266"/>
            <ac:spMk id="2" creationId="{827A2460-AE64-49C6-9D9F-A54FA4DB31C4}"/>
          </ac:spMkLst>
        </pc:spChg>
      </pc:sldChg>
      <pc:sldChg chg="modSp new mod">
        <pc:chgData name="Dominik Klein" userId="2a5b8b461ab9f8ca" providerId="LiveId" clId="{9F95EE16-6842-4DEB-AAC1-0A24A2AFAB19}" dt="2020-12-02T10:04:11.238" v="121" actId="20577"/>
        <pc:sldMkLst>
          <pc:docMk/>
          <pc:sldMk cId="2425254080" sldId="267"/>
        </pc:sldMkLst>
        <pc:spChg chg="mod">
          <ac:chgData name="Dominik Klein" userId="2a5b8b461ab9f8ca" providerId="LiveId" clId="{9F95EE16-6842-4DEB-AAC1-0A24A2AFAB19}" dt="2020-12-02T10:04:11.238" v="121" actId="20577"/>
          <ac:spMkLst>
            <pc:docMk/>
            <pc:sldMk cId="2425254080" sldId="267"/>
            <ac:spMk id="2" creationId="{FE906925-3262-4F24-8D36-7F029594CEA5}"/>
          </ac:spMkLst>
        </pc:spChg>
      </pc:sldChg>
      <pc:sldChg chg="addSp modSp new mod">
        <pc:chgData name="Dominik Klein" userId="2a5b8b461ab9f8ca" providerId="LiveId" clId="{9F95EE16-6842-4DEB-AAC1-0A24A2AFAB19}" dt="2020-12-08T09:43:39.066" v="180"/>
        <pc:sldMkLst>
          <pc:docMk/>
          <pc:sldMk cId="793659616" sldId="268"/>
        </pc:sldMkLst>
        <pc:spChg chg="mod">
          <ac:chgData name="Dominik Klein" userId="2a5b8b461ab9f8ca" providerId="LiveId" clId="{9F95EE16-6842-4DEB-AAC1-0A24A2AFAB19}" dt="2020-12-02T10:04:36.648" v="134" actId="20577"/>
          <ac:spMkLst>
            <pc:docMk/>
            <pc:sldMk cId="793659616" sldId="268"/>
            <ac:spMk id="2" creationId="{3FC2536B-2B94-4C3B-9B18-AE8CDE1F23B2}"/>
          </ac:spMkLst>
        </pc:spChg>
        <pc:spChg chg="mod">
          <ac:chgData name="Dominik Klein" userId="2a5b8b461ab9f8ca" providerId="LiveId" clId="{9F95EE16-6842-4DEB-AAC1-0A24A2AFAB19}" dt="2020-12-08T08:23:05.455" v="172" actId="20577"/>
          <ac:spMkLst>
            <pc:docMk/>
            <pc:sldMk cId="793659616" sldId="268"/>
            <ac:spMk id="3" creationId="{C9BC6D99-C503-4A32-9356-0EA7A07EDD80}"/>
          </ac:spMkLst>
        </pc:spChg>
        <pc:picChg chg="add mod">
          <ac:chgData name="Dominik Klein" userId="2a5b8b461ab9f8ca" providerId="LiveId" clId="{9F95EE16-6842-4DEB-AAC1-0A24A2AFAB19}" dt="2020-12-08T09:43:39.066" v="180"/>
          <ac:picMkLst>
            <pc:docMk/>
            <pc:sldMk cId="793659616" sldId="268"/>
            <ac:picMk id="4" creationId="{6B941881-979E-4B93-A997-3F0EF76F0C3A}"/>
          </ac:picMkLst>
        </pc:picChg>
      </pc:sldChg>
      <pc:sldChg chg="addSp delSp modSp new mod">
        <pc:chgData name="Dominik Klein" userId="2a5b8b461ab9f8ca" providerId="LiveId" clId="{9F95EE16-6842-4DEB-AAC1-0A24A2AFAB19}" dt="2020-12-08T10:15:50.406" v="261" actId="1076"/>
        <pc:sldMkLst>
          <pc:docMk/>
          <pc:sldMk cId="1923488814" sldId="269"/>
        </pc:sldMkLst>
        <pc:spChg chg="mod">
          <ac:chgData name="Dominik Klein" userId="2a5b8b461ab9f8ca" providerId="LiveId" clId="{9F95EE16-6842-4DEB-AAC1-0A24A2AFAB19}" dt="2020-12-02T10:04:56.047" v="150" actId="20577"/>
          <ac:spMkLst>
            <pc:docMk/>
            <pc:sldMk cId="1923488814" sldId="269"/>
            <ac:spMk id="2" creationId="{4247A144-BEC3-42B4-95D7-BB1ADB029FD4}"/>
          </ac:spMkLst>
        </pc:spChg>
        <pc:picChg chg="mod">
          <ac:chgData name="Dominik Klein" userId="2a5b8b461ab9f8ca" providerId="LiveId" clId="{9F95EE16-6842-4DEB-AAC1-0A24A2AFAB19}" dt="2020-12-08T10:15:50.406" v="261" actId="1076"/>
          <ac:picMkLst>
            <pc:docMk/>
            <pc:sldMk cId="1923488814" sldId="269"/>
            <ac:picMk id="4" creationId="{CB042824-AF90-42C5-AC08-C6015E6A92E7}"/>
          </ac:picMkLst>
        </pc:picChg>
        <pc:picChg chg="add del mod">
          <ac:chgData name="Dominik Klein" userId="2a5b8b461ab9f8ca" providerId="LiveId" clId="{9F95EE16-6842-4DEB-AAC1-0A24A2AFAB19}" dt="2020-12-08T09:51:19.908" v="191" actId="478"/>
          <ac:picMkLst>
            <pc:docMk/>
            <pc:sldMk cId="1923488814" sldId="269"/>
            <ac:picMk id="5" creationId="{2E09F38D-19DF-475B-877C-684BC9B968B6}"/>
          </ac:picMkLst>
        </pc:picChg>
      </pc:sldChg>
      <pc:sldChg chg="addSp delSp modSp new mod">
        <pc:chgData name="Dominik Klein" userId="2a5b8b461ab9f8ca" providerId="LiveId" clId="{9F95EE16-6842-4DEB-AAC1-0A24A2AFAB19}" dt="2020-12-09T08:14:43.629" v="663" actId="20577"/>
        <pc:sldMkLst>
          <pc:docMk/>
          <pc:sldMk cId="4207812766" sldId="270"/>
        </pc:sldMkLst>
        <pc:spChg chg="mod">
          <ac:chgData name="Dominik Klein" userId="2a5b8b461ab9f8ca" providerId="LiveId" clId="{9F95EE16-6842-4DEB-AAC1-0A24A2AFAB19}" dt="2020-12-09T08:14:43.629" v="663" actId="20577"/>
          <ac:spMkLst>
            <pc:docMk/>
            <pc:sldMk cId="4207812766" sldId="270"/>
            <ac:spMk id="2" creationId="{E418F920-A025-4596-A47E-791D3D55C21C}"/>
          </ac:spMkLst>
        </pc:spChg>
        <pc:spChg chg="add mod">
          <ac:chgData name="Dominik Klein" userId="2a5b8b461ab9f8ca" providerId="LiveId" clId="{9F95EE16-6842-4DEB-AAC1-0A24A2AFAB19}" dt="2020-12-08T13:38:19.582" v="606" actId="1076"/>
          <ac:spMkLst>
            <pc:docMk/>
            <pc:sldMk cId="4207812766" sldId="270"/>
            <ac:spMk id="9" creationId="{E8D1E5AD-0B84-4CF7-9053-F97A274A750F}"/>
          </ac:spMkLst>
        </pc:spChg>
        <pc:picChg chg="mod">
          <ac:chgData name="Dominik Klein" userId="2a5b8b461ab9f8ca" providerId="LiveId" clId="{9F95EE16-6842-4DEB-AAC1-0A24A2AFAB19}" dt="2020-12-08T13:38:15.332" v="605" actId="1076"/>
          <ac:picMkLst>
            <pc:docMk/>
            <pc:sldMk cId="4207812766" sldId="270"/>
            <ac:picMk id="5" creationId="{79CE3C3C-0F20-4676-8AA2-8C6799BA6DCC}"/>
          </ac:picMkLst>
        </pc:picChg>
        <pc:picChg chg="add del mod">
          <ac:chgData name="Dominik Klein" userId="2a5b8b461ab9f8ca" providerId="LiveId" clId="{9F95EE16-6842-4DEB-AAC1-0A24A2AFAB19}" dt="2020-12-08T09:51:17.870" v="190" actId="478"/>
          <ac:picMkLst>
            <pc:docMk/>
            <pc:sldMk cId="4207812766" sldId="270"/>
            <ac:picMk id="6" creationId="{A4BA3B1F-DFCC-46B9-A447-5C303A7CF45A}"/>
          </ac:picMkLst>
        </pc:picChg>
        <pc:picChg chg="add mod">
          <ac:chgData name="Dominik Klein" userId="2a5b8b461ab9f8ca" providerId="LiveId" clId="{9F95EE16-6842-4DEB-AAC1-0A24A2AFAB19}" dt="2020-12-08T13:39:43.339" v="610"/>
          <ac:picMkLst>
            <pc:docMk/>
            <pc:sldMk cId="4207812766" sldId="270"/>
            <ac:picMk id="11" creationId="{B4B81C51-1773-4B3F-A6A9-4357D58972A3}"/>
          </ac:picMkLst>
        </pc:picChg>
      </pc:sldChg>
      <pc:sldChg chg="modSp new mod">
        <pc:chgData name="Dominik Klein" userId="2a5b8b461ab9f8ca" providerId="LiveId" clId="{9F95EE16-6842-4DEB-AAC1-0A24A2AFAB19}" dt="2020-12-02T10:05:25.731" v="170" actId="20577"/>
        <pc:sldMkLst>
          <pc:docMk/>
          <pc:sldMk cId="1419173101" sldId="271"/>
        </pc:sldMkLst>
        <pc:spChg chg="mod">
          <ac:chgData name="Dominik Klein" userId="2a5b8b461ab9f8ca" providerId="LiveId" clId="{9F95EE16-6842-4DEB-AAC1-0A24A2AFAB19}" dt="2020-12-02T10:05:25.731" v="170" actId="20577"/>
          <ac:spMkLst>
            <pc:docMk/>
            <pc:sldMk cId="1419173101" sldId="271"/>
            <ac:spMk id="2" creationId="{C22EC806-8847-4465-8539-F6109854AE8D}"/>
          </ac:spMkLst>
        </pc:spChg>
      </pc:sldChg>
      <pc:sldChg chg="addSp modSp">
        <pc:chgData name="Dominik Klein" userId="2a5b8b461ab9f8ca" providerId="LiveId" clId="{9F95EE16-6842-4DEB-AAC1-0A24A2AFAB19}" dt="2020-12-08T09:43:40.286" v="181"/>
        <pc:sldMkLst>
          <pc:docMk/>
          <pc:sldMk cId="911477655" sldId="272"/>
        </pc:sldMkLst>
        <pc:picChg chg="add mod">
          <ac:chgData name="Dominik Klein" userId="2a5b8b461ab9f8ca" providerId="LiveId" clId="{9F95EE16-6842-4DEB-AAC1-0A24A2AFAB19}" dt="2020-12-08T09:43:40.286" v="181"/>
          <ac:picMkLst>
            <pc:docMk/>
            <pc:sldMk cId="911477655" sldId="272"/>
            <ac:picMk id="5" creationId="{0DA1A217-2FE1-4CF9-8B5E-660FD0147CE5}"/>
          </ac:picMkLst>
        </pc:picChg>
      </pc:sldChg>
      <pc:sldChg chg="addSp modSp">
        <pc:chgData name="Dominik Klein" userId="2a5b8b461ab9f8ca" providerId="LiveId" clId="{9F95EE16-6842-4DEB-AAC1-0A24A2AFAB19}" dt="2020-12-08T09:43:37.286" v="179"/>
        <pc:sldMkLst>
          <pc:docMk/>
          <pc:sldMk cId="64243542" sldId="273"/>
        </pc:sldMkLst>
        <pc:picChg chg="add mod">
          <ac:chgData name="Dominik Klein" userId="2a5b8b461ab9f8ca" providerId="LiveId" clId="{9F95EE16-6842-4DEB-AAC1-0A24A2AFAB19}" dt="2020-12-08T09:43:37.286" v="179"/>
          <ac:picMkLst>
            <pc:docMk/>
            <pc:sldMk cId="64243542" sldId="273"/>
            <ac:picMk id="5" creationId="{7AC07979-75CD-444D-93C0-D18C22A9C62C}"/>
          </ac:picMkLst>
        </pc:picChg>
      </pc:sldChg>
      <pc:sldChg chg="addSp modSp mod">
        <pc:chgData name="Dominik Klein" userId="2a5b8b461ab9f8ca" providerId="LiveId" clId="{9F95EE16-6842-4DEB-AAC1-0A24A2AFAB19}" dt="2020-12-08T10:00:53.124" v="204" actId="1076"/>
        <pc:sldMkLst>
          <pc:docMk/>
          <pc:sldMk cId="1442312745" sldId="274"/>
        </pc:sldMkLst>
        <pc:spChg chg="mod">
          <ac:chgData name="Dominik Klein" userId="2a5b8b461ab9f8ca" providerId="LiveId" clId="{9F95EE16-6842-4DEB-AAC1-0A24A2AFAB19}" dt="2020-12-08T09:45:30.107" v="187" actId="20577"/>
          <ac:spMkLst>
            <pc:docMk/>
            <pc:sldMk cId="1442312745" sldId="274"/>
            <ac:spMk id="2" creationId="{00CBFF5B-3397-4F4A-B4EE-C05BA84F4AF2}"/>
          </ac:spMkLst>
        </pc:spChg>
        <pc:picChg chg="mod">
          <ac:chgData name="Dominik Klein" userId="2a5b8b461ab9f8ca" providerId="LiveId" clId="{9F95EE16-6842-4DEB-AAC1-0A24A2AFAB19}" dt="2020-12-08T10:00:53.124" v="204" actId="1076"/>
          <ac:picMkLst>
            <pc:docMk/>
            <pc:sldMk cId="1442312745" sldId="274"/>
            <ac:picMk id="4" creationId="{87B24B8F-65EC-4B24-8D75-88448D870681}"/>
          </ac:picMkLst>
        </pc:picChg>
        <pc:picChg chg="add mod">
          <ac:chgData name="Dominik Klein" userId="2a5b8b461ab9f8ca" providerId="LiveId" clId="{9F95EE16-6842-4DEB-AAC1-0A24A2AFAB19}" dt="2020-12-08T09:43:31.467" v="176"/>
          <ac:picMkLst>
            <pc:docMk/>
            <pc:sldMk cId="1442312745" sldId="274"/>
            <ac:picMk id="6" creationId="{246B6C58-EBBD-4470-B185-0ED30B4DC2BE}"/>
          </ac:picMkLst>
        </pc:picChg>
      </pc:sldChg>
      <pc:sldChg chg="addSp delSp modSp mod delAnim modAnim">
        <pc:chgData name="Dominik Klein" userId="2a5b8b461ab9f8ca" providerId="LiveId" clId="{9F95EE16-6842-4DEB-AAC1-0A24A2AFAB19}" dt="2020-12-08T14:55:04.406" v="656" actId="1076"/>
        <pc:sldMkLst>
          <pc:docMk/>
          <pc:sldMk cId="1495729672" sldId="277"/>
        </pc:sldMkLst>
        <pc:spChg chg="mod">
          <ac:chgData name="Dominik Klein" userId="2a5b8b461ab9f8ca" providerId="LiveId" clId="{9F95EE16-6842-4DEB-AAC1-0A24A2AFAB19}" dt="2020-12-08T10:12:12.081" v="245" actId="255"/>
          <ac:spMkLst>
            <pc:docMk/>
            <pc:sldMk cId="1495729672" sldId="277"/>
            <ac:spMk id="5" creationId="{5435DE5F-B3B8-4EBF-AD3F-AF70F869AEF4}"/>
          </ac:spMkLst>
        </pc:spChg>
        <pc:spChg chg="add del mod">
          <ac:chgData name="Dominik Klein" userId="2a5b8b461ab9f8ca" providerId="LiveId" clId="{9F95EE16-6842-4DEB-AAC1-0A24A2AFAB19}" dt="2020-12-08T14:54:54.533" v="653" actId="478"/>
          <ac:spMkLst>
            <pc:docMk/>
            <pc:sldMk cId="1495729672" sldId="277"/>
            <ac:spMk id="9" creationId="{BFC31BF3-6092-4B6D-BE75-ED6EB00B5CB8}"/>
          </ac:spMkLst>
        </pc:spChg>
        <pc:grpChg chg="add del mod">
          <ac:chgData name="Dominik Klein" userId="2a5b8b461ab9f8ca" providerId="LiveId" clId="{9F95EE16-6842-4DEB-AAC1-0A24A2AFAB19}" dt="2020-12-08T14:54:53.105" v="651" actId="478"/>
          <ac:grpSpMkLst>
            <pc:docMk/>
            <pc:sldMk cId="1495729672" sldId="277"/>
            <ac:grpSpMk id="15" creationId="{C8C83A3A-D406-41DF-B105-7970F25B7D17}"/>
          </ac:grpSpMkLst>
        </pc:grpChg>
        <pc:picChg chg="add del mod">
          <ac:chgData name="Dominik Klein" userId="2a5b8b461ab9f8ca" providerId="LiveId" clId="{9F95EE16-6842-4DEB-AAC1-0A24A2AFAB19}" dt="2020-12-08T09:51:07.170" v="189" actId="478"/>
          <ac:picMkLst>
            <pc:docMk/>
            <pc:sldMk cId="1495729672" sldId="277"/>
            <ac:picMk id="6" creationId="{F201B121-F95A-4B64-A459-DF2156D0FD6D}"/>
          </ac:picMkLst>
        </pc:picChg>
        <pc:picChg chg="add del mod">
          <ac:chgData name="Dominik Klein" userId="2a5b8b461ab9f8ca" providerId="LiveId" clId="{9F95EE16-6842-4DEB-AAC1-0A24A2AFAB19}" dt="2020-12-08T13:27:44.107" v="545" actId="478"/>
          <ac:picMkLst>
            <pc:docMk/>
            <pc:sldMk cId="1495729672" sldId="277"/>
            <ac:picMk id="8" creationId="{18CE340C-7C67-4BED-9416-DE59F9B57209}"/>
          </ac:picMkLst>
        </pc:picChg>
        <pc:picChg chg="add mod">
          <ac:chgData name="Dominik Klein" userId="2a5b8b461ab9f8ca" providerId="LiveId" clId="{9F95EE16-6842-4DEB-AAC1-0A24A2AFAB19}" dt="2020-12-08T14:55:04.406" v="656" actId="1076"/>
          <ac:picMkLst>
            <pc:docMk/>
            <pc:sldMk cId="1495729672" sldId="277"/>
            <ac:picMk id="17" creationId="{B97D2FB3-CE08-4B44-B7BD-24653F8F0DDB}"/>
          </ac:picMkLst>
        </pc:picChg>
        <pc:picChg chg="del mod">
          <ac:chgData name="Dominik Klein" userId="2a5b8b461ab9f8ca" providerId="LiveId" clId="{9F95EE16-6842-4DEB-AAC1-0A24A2AFAB19}" dt="2020-12-08T14:54:52.415" v="650" actId="478"/>
          <ac:picMkLst>
            <pc:docMk/>
            <pc:sldMk cId="1495729672" sldId="277"/>
            <ac:picMk id="1028" creationId="{6F5D2E76-4793-4429-92CB-8B59ADE4045F}"/>
          </ac:picMkLst>
        </pc:picChg>
        <pc:cxnChg chg="add mod">
          <ac:chgData name="Dominik Klein" userId="2a5b8b461ab9f8ca" providerId="LiveId" clId="{9F95EE16-6842-4DEB-AAC1-0A24A2AFAB19}" dt="2020-12-08T13:31:08.163" v="566" actId="164"/>
          <ac:cxnSpMkLst>
            <pc:docMk/>
            <pc:sldMk cId="1495729672" sldId="277"/>
            <ac:cxnSpMk id="11" creationId="{1B1B3A7D-9028-4984-AAC8-990E12D3F5CB}"/>
          </ac:cxnSpMkLst>
        </pc:cxnChg>
        <pc:cxnChg chg="add mod">
          <ac:chgData name="Dominik Klein" userId="2a5b8b461ab9f8ca" providerId="LiveId" clId="{9F95EE16-6842-4DEB-AAC1-0A24A2AFAB19}" dt="2020-12-08T13:31:08.163" v="566" actId="164"/>
          <ac:cxnSpMkLst>
            <pc:docMk/>
            <pc:sldMk cId="1495729672" sldId="277"/>
            <ac:cxnSpMk id="14" creationId="{280F8EB8-58FA-4C75-8C25-C47A65F7EF96}"/>
          </ac:cxnSpMkLst>
        </pc:cxnChg>
      </pc:sldChg>
      <pc:sldChg chg="addSp modSp del mod ord modShow">
        <pc:chgData name="Dominik Klein" userId="2a5b8b461ab9f8ca" providerId="LiveId" clId="{9F95EE16-6842-4DEB-AAC1-0A24A2AFAB19}" dt="2020-12-08T14:30:57.075" v="648" actId="47"/>
        <pc:sldMkLst>
          <pc:docMk/>
          <pc:sldMk cId="3449629269" sldId="280"/>
        </pc:sldMkLst>
        <pc:spChg chg="mod">
          <ac:chgData name="Dominik Klein" userId="2a5b8b461ab9f8ca" providerId="LiveId" clId="{9F95EE16-6842-4DEB-AAC1-0A24A2AFAB19}" dt="2020-12-08T10:04:46.093" v="208" actId="14100"/>
          <ac:spMkLst>
            <pc:docMk/>
            <pc:sldMk cId="3449629269" sldId="280"/>
            <ac:spMk id="3" creationId="{CA23ECAE-E1FA-462F-B561-9547FA2CD774}"/>
          </ac:spMkLst>
        </pc:spChg>
        <pc:spChg chg="mod">
          <ac:chgData name="Dominik Klein" userId="2a5b8b461ab9f8ca" providerId="LiveId" clId="{9F95EE16-6842-4DEB-AAC1-0A24A2AFAB19}" dt="2020-12-08T10:04:16.019" v="205" actId="14100"/>
          <ac:spMkLst>
            <pc:docMk/>
            <pc:sldMk cId="3449629269" sldId="280"/>
            <ac:spMk id="10" creationId="{B7C0386C-266C-451F-A94F-F80FD0F3074F}"/>
          </ac:spMkLst>
        </pc:spChg>
        <pc:picChg chg="add mod">
          <ac:chgData name="Dominik Klein" userId="2a5b8b461ab9f8ca" providerId="LiveId" clId="{9F95EE16-6842-4DEB-AAC1-0A24A2AFAB19}" dt="2020-12-08T09:43:41.490" v="182"/>
          <ac:picMkLst>
            <pc:docMk/>
            <pc:sldMk cId="3449629269" sldId="280"/>
            <ac:picMk id="9" creationId="{2896608F-FC7D-4713-9E45-40FF16E1D18D}"/>
          </ac:picMkLst>
        </pc:picChg>
      </pc:sldChg>
      <pc:sldChg chg="addSp modSp del">
        <pc:chgData name="Dominik Klein" userId="2a5b8b461ab9f8ca" providerId="LiveId" clId="{9F95EE16-6842-4DEB-AAC1-0A24A2AFAB19}" dt="2020-12-09T07:51:16.978" v="659" actId="47"/>
        <pc:sldMkLst>
          <pc:docMk/>
          <pc:sldMk cId="2522834624" sldId="281"/>
        </pc:sldMkLst>
        <pc:picChg chg="add mod">
          <ac:chgData name="Dominik Klein" userId="2a5b8b461ab9f8ca" providerId="LiveId" clId="{9F95EE16-6842-4DEB-AAC1-0A24A2AFAB19}" dt="2020-12-08T09:43:42.704" v="183"/>
          <ac:picMkLst>
            <pc:docMk/>
            <pc:sldMk cId="2522834624" sldId="281"/>
            <ac:picMk id="4" creationId="{1F62818D-4251-47F3-85DD-8BCDBA2437F4}"/>
          </ac:picMkLst>
        </pc:picChg>
      </pc:sldChg>
      <pc:sldChg chg="delSp del mod ord modShow">
        <pc:chgData name="Dominik Klein" userId="2a5b8b461ab9f8ca" providerId="LiveId" clId="{9F95EE16-6842-4DEB-AAC1-0A24A2AFAB19}" dt="2020-12-08T14:30:59.032" v="649" actId="47"/>
        <pc:sldMkLst>
          <pc:docMk/>
          <pc:sldMk cId="2959466615" sldId="282"/>
        </pc:sldMkLst>
        <pc:picChg chg="del">
          <ac:chgData name="Dominik Klein" userId="2a5b8b461ab9f8ca" providerId="LiveId" clId="{9F95EE16-6842-4DEB-AAC1-0A24A2AFAB19}" dt="2020-12-08T09:50:57.888" v="188" actId="478"/>
          <ac:picMkLst>
            <pc:docMk/>
            <pc:sldMk cId="2959466615" sldId="282"/>
            <ac:picMk id="9" creationId="{2896608F-FC7D-4713-9E45-40FF16E1D18D}"/>
          </ac:picMkLst>
        </pc:picChg>
      </pc:sldChg>
      <pc:sldChg chg="addSp modSp new mod ord">
        <pc:chgData name="Dominik Klein" userId="2a5b8b461ab9f8ca" providerId="LiveId" clId="{9F95EE16-6842-4DEB-AAC1-0A24A2AFAB19}" dt="2020-12-08T13:23:55.805" v="474" actId="1076"/>
        <pc:sldMkLst>
          <pc:docMk/>
          <pc:sldMk cId="3303240173" sldId="283"/>
        </pc:sldMkLst>
        <pc:spChg chg="mod">
          <ac:chgData name="Dominik Klein" userId="2a5b8b461ab9f8ca" providerId="LiveId" clId="{9F95EE16-6842-4DEB-AAC1-0A24A2AFAB19}" dt="2020-12-08T13:20:00.407" v="395" actId="20577"/>
          <ac:spMkLst>
            <pc:docMk/>
            <pc:sldMk cId="3303240173" sldId="283"/>
            <ac:spMk id="2" creationId="{2FC889CC-F8DB-421A-A0B6-1F5F7F8CDC41}"/>
          </ac:spMkLst>
        </pc:spChg>
        <pc:spChg chg="mod">
          <ac:chgData name="Dominik Klein" userId="2a5b8b461ab9f8ca" providerId="LiveId" clId="{9F95EE16-6842-4DEB-AAC1-0A24A2AFAB19}" dt="2020-12-08T13:22:01.835" v="471" actId="20577"/>
          <ac:spMkLst>
            <pc:docMk/>
            <pc:sldMk cId="3303240173" sldId="283"/>
            <ac:spMk id="3" creationId="{351C72F7-4B19-4646-ABF2-FBE027500483}"/>
          </ac:spMkLst>
        </pc:spChg>
        <pc:picChg chg="add mod">
          <ac:chgData name="Dominik Klein" userId="2a5b8b461ab9f8ca" providerId="LiveId" clId="{9F95EE16-6842-4DEB-AAC1-0A24A2AFAB19}" dt="2020-12-08T13:23:55.805" v="474" actId="1076"/>
          <ac:picMkLst>
            <pc:docMk/>
            <pc:sldMk cId="3303240173" sldId="283"/>
            <ac:picMk id="7" creationId="{62B8EDD2-0762-4062-BBF3-1D314D25E27E}"/>
          </ac:picMkLst>
        </pc:picChg>
      </pc:sldChg>
      <pc:sldChg chg="new del">
        <pc:chgData name="Dominik Klein" userId="2a5b8b461ab9f8ca" providerId="LiveId" clId="{9F95EE16-6842-4DEB-AAC1-0A24A2AFAB19}" dt="2020-12-08T13:24:48.637" v="477" actId="47"/>
        <pc:sldMkLst>
          <pc:docMk/>
          <pc:sldMk cId="2634472109" sldId="284"/>
        </pc:sldMkLst>
      </pc:sldChg>
      <pc:sldChg chg="addSp delSp modSp new mod">
        <pc:chgData name="Dominik Klein" userId="2a5b8b461ab9f8ca" providerId="LiveId" clId="{9F95EE16-6842-4DEB-AAC1-0A24A2AFAB19}" dt="2020-12-08T13:46:20.247" v="647" actId="1076"/>
        <pc:sldMkLst>
          <pc:docMk/>
          <pc:sldMk cId="2934034727" sldId="284"/>
        </pc:sldMkLst>
        <pc:spChg chg="mod">
          <ac:chgData name="Dominik Klein" userId="2a5b8b461ab9f8ca" providerId="LiveId" clId="{9F95EE16-6842-4DEB-AAC1-0A24A2AFAB19}" dt="2020-12-08T13:42:26.578" v="613" actId="20577"/>
          <ac:spMkLst>
            <pc:docMk/>
            <pc:sldMk cId="2934034727" sldId="284"/>
            <ac:spMk id="2" creationId="{2CABFD64-1900-4E12-9AB5-2DF49FE0E699}"/>
          </ac:spMkLst>
        </pc:spChg>
        <pc:spChg chg="del">
          <ac:chgData name="Dominik Klein" userId="2a5b8b461ab9f8ca" providerId="LiveId" clId="{9F95EE16-6842-4DEB-AAC1-0A24A2AFAB19}" dt="2020-12-08T13:42:18.423" v="611"/>
          <ac:spMkLst>
            <pc:docMk/>
            <pc:sldMk cId="2934034727" sldId="284"/>
            <ac:spMk id="3" creationId="{E6B47B12-DDCA-429E-86B6-70BBD72B4C61}"/>
          </ac:spMkLst>
        </pc:spChg>
        <pc:picChg chg="add mod">
          <ac:chgData name="Dominik Klein" userId="2a5b8b461ab9f8ca" providerId="LiveId" clId="{9F95EE16-6842-4DEB-AAC1-0A24A2AFAB19}" dt="2020-12-08T13:46:20.247" v="647" actId="1076"/>
          <ac:picMkLst>
            <pc:docMk/>
            <pc:sldMk cId="2934034727" sldId="284"/>
            <ac:picMk id="8" creationId="{12A56FFA-E0D8-4508-90A2-85484DD62ED1}"/>
          </ac:picMkLst>
        </pc:picChg>
      </pc:sldChg>
      <pc:sldChg chg="new del">
        <pc:chgData name="Dominik Klein" userId="2a5b8b461ab9f8ca" providerId="LiveId" clId="{9F95EE16-6842-4DEB-AAC1-0A24A2AFAB19}" dt="2020-12-08T13:24:49.382" v="478" actId="47"/>
        <pc:sldMkLst>
          <pc:docMk/>
          <pc:sldMk cId="2365407703" sldId="285"/>
        </pc:sldMkLst>
      </pc:sldChg>
      <pc:sldChg chg="addSp delSp modSp new mod setBg">
        <pc:chgData name="Dominik Klein" userId="2a5b8b461ab9f8ca" providerId="LiveId" clId="{9F95EE16-6842-4DEB-AAC1-0A24A2AFAB19}" dt="2020-12-08T13:45:43.348" v="643" actId="14100"/>
        <pc:sldMkLst>
          <pc:docMk/>
          <pc:sldMk cId="3954714614" sldId="285"/>
        </pc:sldMkLst>
        <pc:spChg chg="mod">
          <ac:chgData name="Dominik Klein" userId="2a5b8b461ab9f8ca" providerId="LiveId" clId="{9F95EE16-6842-4DEB-AAC1-0A24A2AFAB19}" dt="2020-12-08T13:45:33.930" v="641" actId="26606"/>
          <ac:spMkLst>
            <pc:docMk/>
            <pc:sldMk cId="3954714614" sldId="285"/>
            <ac:spMk id="2" creationId="{D6E9E2F5-752F-4218-B764-C90873EF8900}"/>
          </ac:spMkLst>
        </pc:spChg>
        <pc:spChg chg="del">
          <ac:chgData name="Dominik Klein" userId="2a5b8b461ab9f8ca" providerId="LiveId" clId="{9F95EE16-6842-4DEB-AAC1-0A24A2AFAB19}" dt="2020-12-08T13:42:39.667" v="617" actId="478"/>
          <ac:spMkLst>
            <pc:docMk/>
            <pc:sldMk cId="3954714614" sldId="285"/>
            <ac:spMk id="3" creationId="{8DA4246C-4AFC-445E-A68E-747723DE2552}"/>
          </ac:spMkLst>
        </pc:spChg>
        <pc:spChg chg="mod ord">
          <ac:chgData name="Dominik Klein" userId="2a5b8b461ab9f8ca" providerId="LiveId" clId="{9F95EE16-6842-4DEB-AAC1-0A24A2AFAB19}" dt="2020-12-08T13:45:33.930" v="641" actId="26606"/>
          <ac:spMkLst>
            <pc:docMk/>
            <pc:sldMk cId="3954714614" sldId="285"/>
            <ac:spMk id="4" creationId="{221C1283-11F8-4034-9677-CB7F4AA431BC}"/>
          </ac:spMkLst>
        </pc:spChg>
        <pc:spChg chg="mod">
          <ac:chgData name="Dominik Klein" userId="2a5b8b461ab9f8ca" providerId="LiveId" clId="{9F95EE16-6842-4DEB-AAC1-0A24A2AFAB19}" dt="2020-12-08T13:45:33.930" v="641" actId="26606"/>
          <ac:spMkLst>
            <pc:docMk/>
            <pc:sldMk cId="3954714614" sldId="285"/>
            <ac:spMk id="5" creationId="{AE08AFC7-224F-4336-B721-35BC06762BA8}"/>
          </ac:spMkLst>
        </pc:spChg>
        <pc:spChg chg="mod">
          <ac:chgData name="Dominik Klein" userId="2a5b8b461ab9f8ca" providerId="LiveId" clId="{9F95EE16-6842-4DEB-AAC1-0A24A2AFAB19}" dt="2020-12-08T13:45:33.930" v="641" actId="26606"/>
          <ac:spMkLst>
            <pc:docMk/>
            <pc:sldMk cId="3954714614" sldId="285"/>
            <ac:spMk id="6" creationId="{BF5BBFCD-28E2-4D66-8E0F-985F8966D009}"/>
          </ac:spMkLst>
        </pc:spChg>
        <pc:spChg chg="add del">
          <ac:chgData name="Dominik Klein" userId="2a5b8b461ab9f8ca" providerId="LiveId" clId="{9F95EE16-6842-4DEB-AAC1-0A24A2AFAB19}" dt="2020-12-08T13:43:14.149" v="619" actId="478"/>
          <ac:spMkLst>
            <pc:docMk/>
            <pc:sldMk cId="3954714614" sldId="285"/>
            <ac:spMk id="8" creationId="{474F2E6B-D642-47BD-8BDB-F48E50FA35BF}"/>
          </ac:spMkLst>
        </pc:spChg>
        <pc:spChg chg="add del">
          <ac:chgData name="Dominik Klein" userId="2a5b8b461ab9f8ca" providerId="LiveId" clId="{9F95EE16-6842-4DEB-AAC1-0A24A2AFAB19}" dt="2020-12-08T13:43:16.818" v="621" actId="478"/>
          <ac:spMkLst>
            <pc:docMk/>
            <pc:sldMk cId="3954714614" sldId="285"/>
            <ac:spMk id="10" creationId="{4E6ACD26-2119-44E8-869B-5D3133CCBB2F}"/>
          </ac:spMkLst>
        </pc:spChg>
        <pc:spChg chg="add del">
          <ac:chgData name="Dominik Klein" userId="2a5b8b461ab9f8ca" providerId="LiveId" clId="{9F95EE16-6842-4DEB-AAC1-0A24A2AFAB19}" dt="2020-12-08T13:45:33.930" v="641" actId="26606"/>
          <ac:spMkLst>
            <pc:docMk/>
            <pc:sldMk cId="3954714614" sldId="285"/>
            <ac:spMk id="18" creationId="{809C0BCD-BEE9-423F-A51C-BCCD8E5EAADA}"/>
          </ac:spMkLst>
        </pc:spChg>
        <pc:spChg chg="add del">
          <ac:chgData name="Dominik Klein" userId="2a5b8b461ab9f8ca" providerId="LiveId" clId="{9F95EE16-6842-4DEB-AAC1-0A24A2AFAB19}" dt="2020-12-08T13:45:33.930" v="641" actId="26606"/>
          <ac:spMkLst>
            <pc:docMk/>
            <pc:sldMk cId="3954714614" sldId="285"/>
            <ac:spMk id="20" creationId="{9998D094-42B2-42BA-AA14-E8FBE073A5D8}"/>
          </ac:spMkLst>
        </pc:spChg>
        <pc:spChg chg="add del">
          <ac:chgData name="Dominik Klein" userId="2a5b8b461ab9f8ca" providerId="LiveId" clId="{9F95EE16-6842-4DEB-AAC1-0A24A2AFAB19}" dt="2020-12-08T13:45:33.930" v="641" actId="26606"/>
          <ac:spMkLst>
            <pc:docMk/>
            <pc:sldMk cId="3954714614" sldId="285"/>
            <ac:spMk id="24" creationId="{63FE6F10-B3AD-4403-94CA-F5115528699D}"/>
          </ac:spMkLst>
        </pc:spChg>
        <pc:spChg chg="add del">
          <ac:chgData name="Dominik Klein" userId="2a5b8b461ab9f8ca" providerId="LiveId" clId="{9F95EE16-6842-4DEB-AAC1-0A24A2AFAB19}" dt="2020-12-08T13:45:33.930" v="641" actId="26606"/>
          <ac:spMkLst>
            <pc:docMk/>
            <pc:sldMk cId="3954714614" sldId="285"/>
            <ac:spMk id="26" creationId="{364D6A39-A4F7-4B00-9F42-3BC67177DB1F}"/>
          </ac:spMkLst>
        </pc:spChg>
        <pc:spChg chg="add del">
          <ac:chgData name="Dominik Klein" userId="2a5b8b461ab9f8ca" providerId="LiveId" clId="{9F95EE16-6842-4DEB-AAC1-0A24A2AFAB19}" dt="2020-12-08T13:45:33.930" v="641" actId="26606"/>
          <ac:spMkLst>
            <pc:docMk/>
            <pc:sldMk cId="3954714614" sldId="285"/>
            <ac:spMk id="30" creationId="{B5D0D97D-7911-4A25-88E2-4D81FD4AB294}"/>
          </ac:spMkLst>
        </pc:spChg>
        <pc:picChg chg="add del mod">
          <ac:chgData name="Dominik Klein" userId="2a5b8b461ab9f8ca" providerId="LiveId" clId="{9F95EE16-6842-4DEB-AAC1-0A24A2AFAB19}" dt="2020-12-08T13:44:24.091" v="634" actId="478"/>
          <ac:picMkLst>
            <pc:docMk/>
            <pc:sldMk cId="3954714614" sldId="285"/>
            <ac:picMk id="12" creationId="{ABAC5AF6-9CD6-4E14-92F3-0F4809F034A2}"/>
          </ac:picMkLst>
        </pc:picChg>
        <pc:picChg chg="add mod ord">
          <ac:chgData name="Dominik Klein" userId="2a5b8b461ab9f8ca" providerId="LiveId" clId="{9F95EE16-6842-4DEB-AAC1-0A24A2AFAB19}" dt="2020-12-08T13:45:43.348" v="643" actId="14100"/>
          <ac:picMkLst>
            <pc:docMk/>
            <pc:sldMk cId="3954714614" sldId="285"/>
            <ac:picMk id="13" creationId="{6C14368A-8A0F-4981-ACBC-8056AFDD981F}"/>
          </ac:picMkLst>
        </pc:picChg>
        <pc:cxnChg chg="add del">
          <ac:chgData name="Dominik Klein" userId="2a5b8b461ab9f8ca" providerId="LiveId" clId="{9F95EE16-6842-4DEB-AAC1-0A24A2AFAB19}" dt="2020-12-08T13:45:33.930" v="641" actId="26606"/>
          <ac:cxnSpMkLst>
            <pc:docMk/>
            <pc:sldMk cId="3954714614" sldId="285"/>
            <ac:cxnSpMk id="22" creationId="{8465D64B-59F4-4BDC-B833-A17EF1E04697}"/>
          </ac:cxnSpMkLst>
        </pc:cxnChg>
        <pc:cxnChg chg="add del">
          <ac:chgData name="Dominik Klein" userId="2a5b8b461ab9f8ca" providerId="LiveId" clId="{9F95EE16-6842-4DEB-AAC1-0A24A2AFAB19}" dt="2020-12-08T13:45:33.930" v="641" actId="26606"/>
          <ac:cxnSpMkLst>
            <pc:docMk/>
            <pc:sldMk cId="3954714614" sldId="285"/>
            <ac:cxnSpMk id="28" creationId="{13553ADF-88A1-4645-B819-890CA3DF7D5B}"/>
          </ac:cxnSpMkLst>
        </pc:cxnChg>
      </pc:sldChg>
      <pc:sldChg chg="addSp modSp new del mod">
        <pc:chgData name="Dominik Klein" userId="2a5b8b461ab9f8ca" providerId="LiveId" clId="{9F95EE16-6842-4DEB-AAC1-0A24A2AFAB19}" dt="2020-12-08T13:45:58.143" v="644" actId="47"/>
        <pc:sldMkLst>
          <pc:docMk/>
          <pc:sldMk cId="157638706" sldId="286"/>
        </pc:sldMkLst>
        <pc:picChg chg="add mod">
          <ac:chgData name="Dominik Klein" userId="2a5b8b461ab9f8ca" providerId="LiveId" clId="{9F95EE16-6842-4DEB-AAC1-0A24A2AFAB19}" dt="2020-12-08T13:43:57.040" v="633" actId="1076"/>
          <ac:picMkLst>
            <pc:docMk/>
            <pc:sldMk cId="157638706" sldId="286"/>
            <ac:picMk id="6" creationId="{098C1B9E-8024-4FD7-A85D-226344230CA1}"/>
          </ac:picMkLst>
        </pc:picChg>
      </pc:sldChg>
      <pc:sldChg chg="delSp add setBg delDesignElem">
        <pc:chgData name="Dominik Klein" userId="2a5b8b461ab9f8ca" providerId="LiveId" clId="{9F95EE16-6842-4DEB-AAC1-0A24A2AFAB19}" dt="2020-12-09T07:51:12.639" v="658"/>
        <pc:sldMkLst>
          <pc:docMk/>
          <pc:sldMk cId="3458852808" sldId="286"/>
        </pc:sldMkLst>
        <pc:spChg chg="del">
          <ac:chgData name="Dominik Klein" userId="2a5b8b461ab9f8ca" providerId="LiveId" clId="{9F95EE16-6842-4DEB-AAC1-0A24A2AFAB19}" dt="2020-12-09T07:51:12.639" v="658"/>
          <ac:spMkLst>
            <pc:docMk/>
            <pc:sldMk cId="3458852808" sldId="286"/>
            <ac:spMk id="14" creationId="{DA93081D-985B-459F-932C-0B0C8B95DFB3}"/>
          </ac:spMkLst>
        </pc:spChg>
      </pc:sldChg>
      <pc:sldMasterChg chg="del delSldLayout">
        <pc:chgData name="Dominik Klein" userId="2a5b8b461ab9f8ca" providerId="LiveId" clId="{9F95EE16-6842-4DEB-AAC1-0A24A2AFAB19}" dt="2020-12-02T09:40:00.628" v="0" actId="26606"/>
        <pc:sldMasterMkLst>
          <pc:docMk/>
          <pc:sldMasterMk cId="2562846518" sldId="2147483648"/>
        </pc:sldMasterMkLst>
        <pc:sldLayoutChg chg="del">
          <pc:chgData name="Dominik Klein" userId="2a5b8b461ab9f8ca" providerId="LiveId" clId="{9F95EE16-6842-4DEB-AAC1-0A24A2AFAB19}" dt="2020-12-02T09:40:00.628" v="0" actId="26606"/>
          <pc:sldLayoutMkLst>
            <pc:docMk/>
            <pc:sldMasterMk cId="2562846518" sldId="2147483648"/>
            <pc:sldLayoutMk cId="358854459" sldId="2147483649"/>
          </pc:sldLayoutMkLst>
        </pc:sldLayoutChg>
        <pc:sldLayoutChg chg="del">
          <pc:chgData name="Dominik Klein" userId="2a5b8b461ab9f8ca" providerId="LiveId" clId="{9F95EE16-6842-4DEB-AAC1-0A24A2AFAB19}" dt="2020-12-02T09:40:00.628" v="0" actId="26606"/>
          <pc:sldLayoutMkLst>
            <pc:docMk/>
            <pc:sldMasterMk cId="2562846518" sldId="2147483648"/>
            <pc:sldLayoutMk cId="2722273643" sldId="2147483650"/>
          </pc:sldLayoutMkLst>
        </pc:sldLayoutChg>
        <pc:sldLayoutChg chg="del">
          <pc:chgData name="Dominik Klein" userId="2a5b8b461ab9f8ca" providerId="LiveId" clId="{9F95EE16-6842-4DEB-AAC1-0A24A2AFAB19}" dt="2020-12-02T09:40:00.628" v="0" actId="26606"/>
          <pc:sldLayoutMkLst>
            <pc:docMk/>
            <pc:sldMasterMk cId="2562846518" sldId="2147483648"/>
            <pc:sldLayoutMk cId="3325084939" sldId="2147483651"/>
          </pc:sldLayoutMkLst>
        </pc:sldLayoutChg>
        <pc:sldLayoutChg chg="del">
          <pc:chgData name="Dominik Klein" userId="2a5b8b461ab9f8ca" providerId="LiveId" clId="{9F95EE16-6842-4DEB-AAC1-0A24A2AFAB19}" dt="2020-12-02T09:40:00.628" v="0" actId="26606"/>
          <pc:sldLayoutMkLst>
            <pc:docMk/>
            <pc:sldMasterMk cId="2562846518" sldId="2147483648"/>
            <pc:sldLayoutMk cId="2439947748" sldId="2147483652"/>
          </pc:sldLayoutMkLst>
        </pc:sldLayoutChg>
        <pc:sldLayoutChg chg="del">
          <pc:chgData name="Dominik Klein" userId="2a5b8b461ab9f8ca" providerId="LiveId" clId="{9F95EE16-6842-4DEB-AAC1-0A24A2AFAB19}" dt="2020-12-02T09:40:00.628" v="0" actId="26606"/>
          <pc:sldLayoutMkLst>
            <pc:docMk/>
            <pc:sldMasterMk cId="2562846518" sldId="2147483648"/>
            <pc:sldLayoutMk cId="940603919" sldId="2147483653"/>
          </pc:sldLayoutMkLst>
        </pc:sldLayoutChg>
        <pc:sldLayoutChg chg="del">
          <pc:chgData name="Dominik Klein" userId="2a5b8b461ab9f8ca" providerId="LiveId" clId="{9F95EE16-6842-4DEB-AAC1-0A24A2AFAB19}" dt="2020-12-02T09:40:00.628" v="0" actId="26606"/>
          <pc:sldLayoutMkLst>
            <pc:docMk/>
            <pc:sldMasterMk cId="2562846518" sldId="2147483648"/>
            <pc:sldLayoutMk cId="1213806418" sldId="2147483654"/>
          </pc:sldLayoutMkLst>
        </pc:sldLayoutChg>
        <pc:sldLayoutChg chg="del">
          <pc:chgData name="Dominik Klein" userId="2a5b8b461ab9f8ca" providerId="LiveId" clId="{9F95EE16-6842-4DEB-AAC1-0A24A2AFAB19}" dt="2020-12-02T09:40:00.628" v="0" actId="26606"/>
          <pc:sldLayoutMkLst>
            <pc:docMk/>
            <pc:sldMasterMk cId="2562846518" sldId="2147483648"/>
            <pc:sldLayoutMk cId="3337956762" sldId="2147483655"/>
          </pc:sldLayoutMkLst>
        </pc:sldLayoutChg>
        <pc:sldLayoutChg chg="del">
          <pc:chgData name="Dominik Klein" userId="2a5b8b461ab9f8ca" providerId="LiveId" clId="{9F95EE16-6842-4DEB-AAC1-0A24A2AFAB19}" dt="2020-12-02T09:40:00.628" v="0" actId="26606"/>
          <pc:sldLayoutMkLst>
            <pc:docMk/>
            <pc:sldMasterMk cId="2562846518" sldId="2147483648"/>
            <pc:sldLayoutMk cId="1545741063" sldId="2147483656"/>
          </pc:sldLayoutMkLst>
        </pc:sldLayoutChg>
        <pc:sldLayoutChg chg="del">
          <pc:chgData name="Dominik Klein" userId="2a5b8b461ab9f8ca" providerId="LiveId" clId="{9F95EE16-6842-4DEB-AAC1-0A24A2AFAB19}" dt="2020-12-02T09:40:00.628" v="0" actId="26606"/>
          <pc:sldLayoutMkLst>
            <pc:docMk/>
            <pc:sldMasterMk cId="2562846518" sldId="2147483648"/>
            <pc:sldLayoutMk cId="2302006938" sldId="2147483657"/>
          </pc:sldLayoutMkLst>
        </pc:sldLayoutChg>
        <pc:sldLayoutChg chg="del">
          <pc:chgData name="Dominik Klein" userId="2a5b8b461ab9f8ca" providerId="LiveId" clId="{9F95EE16-6842-4DEB-AAC1-0A24A2AFAB19}" dt="2020-12-02T09:40:00.628" v="0" actId="26606"/>
          <pc:sldLayoutMkLst>
            <pc:docMk/>
            <pc:sldMasterMk cId="2562846518" sldId="2147483648"/>
            <pc:sldLayoutMk cId="1263438172" sldId="2147483658"/>
          </pc:sldLayoutMkLst>
        </pc:sldLayoutChg>
        <pc:sldLayoutChg chg="del">
          <pc:chgData name="Dominik Klein" userId="2a5b8b461ab9f8ca" providerId="LiveId" clId="{9F95EE16-6842-4DEB-AAC1-0A24A2AFAB19}" dt="2020-12-02T09:40:00.628" v="0" actId="26606"/>
          <pc:sldLayoutMkLst>
            <pc:docMk/>
            <pc:sldMasterMk cId="2562846518" sldId="2147483648"/>
            <pc:sldLayoutMk cId="790176857" sldId="2147483659"/>
          </pc:sldLayoutMkLst>
        </pc:sldLayoutChg>
      </pc:sldMasterChg>
      <pc:sldMasterChg chg="add replId addSldLayout">
        <pc:chgData name="Dominik Klein" userId="2a5b8b461ab9f8ca" providerId="LiveId" clId="{9F95EE16-6842-4DEB-AAC1-0A24A2AFAB19}" dt="2020-12-02T09:40:00.628" v="0" actId="26606"/>
        <pc:sldMasterMkLst>
          <pc:docMk/>
          <pc:sldMasterMk cId="1783979783" sldId="2147483660"/>
        </pc:sldMasterMkLst>
        <pc:sldLayoutChg chg="add">
          <pc:chgData name="Dominik Klein" userId="2a5b8b461ab9f8ca" providerId="LiveId" clId="{9F95EE16-6842-4DEB-AAC1-0A24A2AFAB19}" dt="2020-12-02T09:40:00.628" v="0" actId="26606"/>
          <pc:sldLayoutMkLst>
            <pc:docMk/>
            <pc:sldMasterMk cId="1783979783" sldId="2147483660"/>
            <pc:sldLayoutMk cId="1488086840" sldId="2147483661"/>
          </pc:sldLayoutMkLst>
        </pc:sldLayoutChg>
        <pc:sldLayoutChg chg="add replId">
          <pc:chgData name="Dominik Klein" userId="2a5b8b461ab9f8ca" providerId="LiveId" clId="{9F95EE16-6842-4DEB-AAC1-0A24A2AFAB19}" dt="2020-12-02T09:40:00.628" v="0" actId="26606"/>
          <pc:sldLayoutMkLst>
            <pc:docMk/>
            <pc:sldMasterMk cId="1783979783" sldId="2147483660"/>
            <pc:sldLayoutMk cId="3263843824" sldId="2147483662"/>
          </pc:sldLayoutMkLst>
        </pc:sldLayoutChg>
        <pc:sldLayoutChg chg="add replId">
          <pc:chgData name="Dominik Klein" userId="2a5b8b461ab9f8ca" providerId="LiveId" clId="{9F95EE16-6842-4DEB-AAC1-0A24A2AFAB19}" dt="2020-12-02T09:40:00.628" v="0" actId="26606"/>
          <pc:sldLayoutMkLst>
            <pc:docMk/>
            <pc:sldMasterMk cId="1783979783" sldId="2147483660"/>
            <pc:sldLayoutMk cId="3977980296" sldId="2147483663"/>
          </pc:sldLayoutMkLst>
        </pc:sldLayoutChg>
        <pc:sldLayoutChg chg="add replId">
          <pc:chgData name="Dominik Klein" userId="2a5b8b461ab9f8ca" providerId="LiveId" clId="{9F95EE16-6842-4DEB-AAC1-0A24A2AFAB19}" dt="2020-12-02T09:40:00.628" v="0" actId="26606"/>
          <pc:sldLayoutMkLst>
            <pc:docMk/>
            <pc:sldMasterMk cId="1783979783" sldId="2147483660"/>
            <pc:sldLayoutMk cId="1852031477" sldId="2147483664"/>
          </pc:sldLayoutMkLst>
        </pc:sldLayoutChg>
        <pc:sldLayoutChg chg="add replId">
          <pc:chgData name="Dominik Klein" userId="2a5b8b461ab9f8ca" providerId="LiveId" clId="{9F95EE16-6842-4DEB-AAC1-0A24A2AFAB19}" dt="2020-12-02T09:40:00.628" v="0" actId="26606"/>
          <pc:sldLayoutMkLst>
            <pc:docMk/>
            <pc:sldMasterMk cId="1783979783" sldId="2147483660"/>
            <pc:sldLayoutMk cId="1272385713" sldId="2147483665"/>
          </pc:sldLayoutMkLst>
        </pc:sldLayoutChg>
        <pc:sldLayoutChg chg="add replId">
          <pc:chgData name="Dominik Klein" userId="2a5b8b461ab9f8ca" providerId="LiveId" clId="{9F95EE16-6842-4DEB-AAC1-0A24A2AFAB19}" dt="2020-12-02T09:40:00.628" v="0" actId="26606"/>
          <pc:sldLayoutMkLst>
            <pc:docMk/>
            <pc:sldMasterMk cId="1783979783" sldId="2147483660"/>
            <pc:sldLayoutMk cId="3015118084" sldId="2147483666"/>
          </pc:sldLayoutMkLst>
        </pc:sldLayoutChg>
        <pc:sldLayoutChg chg="add replId">
          <pc:chgData name="Dominik Klein" userId="2a5b8b461ab9f8ca" providerId="LiveId" clId="{9F95EE16-6842-4DEB-AAC1-0A24A2AFAB19}" dt="2020-12-02T09:40:00.628" v="0" actId="26606"/>
          <pc:sldLayoutMkLst>
            <pc:docMk/>
            <pc:sldMasterMk cId="1783979783" sldId="2147483660"/>
            <pc:sldLayoutMk cId="387642459" sldId="2147483667"/>
          </pc:sldLayoutMkLst>
        </pc:sldLayoutChg>
        <pc:sldLayoutChg chg="add replId">
          <pc:chgData name="Dominik Klein" userId="2a5b8b461ab9f8ca" providerId="LiveId" clId="{9F95EE16-6842-4DEB-AAC1-0A24A2AFAB19}" dt="2020-12-02T09:40:00.628" v="0" actId="26606"/>
          <pc:sldLayoutMkLst>
            <pc:docMk/>
            <pc:sldMasterMk cId="1783979783" sldId="2147483660"/>
            <pc:sldLayoutMk cId="2397607673" sldId="2147483668"/>
          </pc:sldLayoutMkLst>
        </pc:sldLayoutChg>
        <pc:sldLayoutChg chg="add replId">
          <pc:chgData name="Dominik Klein" userId="2a5b8b461ab9f8ca" providerId="LiveId" clId="{9F95EE16-6842-4DEB-AAC1-0A24A2AFAB19}" dt="2020-12-02T09:40:00.628" v="0" actId="26606"/>
          <pc:sldLayoutMkLst>
            <pc:docMk/>
            <pc:sldMasterMk cId="1783979783" sldId="2147483660"/>
            <pc:sldLayoutMk cId="655454142" sldId="2147483669"/>
          </pc:sldLayoutMkLst>
        </pc:sldLayoutChg>
        <pc:sldLayoutChg chg="add replId">
          <pc:chgData name="Dominik Klein" userId="2a5b8b461ab9f8ca" providerId="LiveId" clId="{9F95EE16-6842-4DEB-AAC1-0A24A2AFAB19}" dt="2020-12-02T09:40:00.628" v="0" actId="26606"/>
          <pc:sldLayoutMkLst>
            <pc:docMk/>
            <pc:sldMasterMk cId="1783979783" sldId="2147483660"/>
            <pc:sldLayoutMk cId="669231369" sldId="2147483670"/>
          </pc:sldLayoutMkLst>
        </pc:sldLayoutChg>
        <pc:sldLayoutChg chg="add replId">
          <pc:chgData name="Dominik Klein" userId="2a5b8b461ab9f8ca" providerId="LiveId" clId="{9F95EE16-6842-4DEB-AAC1-0A24A2AFAB19}" dt="2020-12-02T09:40:00.628" v="0" actId="26606"/>
          <pc:sldLayoutMkLst>
            <pc:docMk/>
            <pc:sldMasterMk cId="1783979783" sldId="2147483660"/>
            <pc:sldLayoutMk cId="2714775607" sldId="2147483671"/>
          </pc:sldLayoutMkLst>
        </pc:sldLayoutChg>
      </pc:sldMasterChg>
      <pc:sldMasterChg chg="modSp mod modSldLayout">
        <pc:chgData name="Dominik Klein" userId="2a5b8b461ab9f8ca" providerId="LiveId" clId="{9F95EE16-6842-4DEB-AAC1-0A24A2AFAB19}" dt="2020-12-08T13:39:16.474" v="609"/>
        <pc:sldMasterMkLst>
          <pc:docMk/>
          <pc:sldMasterMk cId="4047454153" sldId="2147483672"/>
        </pc:sldMasterMkLst>
        <pc:spChg chg="mod">
          <ac:chgData name="Dominik Klein" userId="2a5b8b461ab9f8ca" providerId="LiveId" clId="{9F95EE16-6842-4DEB-AAC1-0A24A2AFAB19}" dt="2020-12-08T10:17:23.902" v="268" actId="2711"/>
          <ac:spMkLst>
            <pc:docMk/>
            <pc:sldMasterMk cId="4047454153" sldId="2147483672"/>
            <ac:spMk id="4" creationId="{00000000-0000-0000-0000-000000000000}"/>
          </ac:spMkLst>
        </pc:spChg>
        <pc:spChg chg="mod">
          <ac:chgData name="Dominik Klein" userId="2a5b8b461ab9f8ca" providerId="LiveId" clId="{9F95EE16-6842-4DEB-AAC1-0A24A2AFAB19}" dt="2020-12-08T10:17:30.604" v="269" actId="108"/>
          <ac:spMkLst>
            <pc:docMk/>
            <pc:sldMasterMk cId="4047454153" sldId="2147483672"/>
            <ac:spMk id="5" creationId="{00000000-0000-0000-0000-000000000000}"/>
          </ac:spMkLst>
        </pc:spChg>
        <pc:spChg chg="mod">
          <ac:chgData name="Dominik Klein" userId="2a5b8b461ab9f8ca" providerId="LiveId" clId="{9F95EE16-6842-4DEB-AAC1-0A24A2AFAB19}" dt="2020-12-08T10:16:32.882" v="262" actId="108"/>
          <ac:spMkLst>
            <pc:docMk/>
            <pc:sldMasterMk cId="4047454153" sldId="2147483672"/>
            <ac:spMk id="6" creationId="{00000000-0000-0000-0000-000000000000}"/>
          </ac:spMkLst>
        </pc:spChg>
        <pc:spChg chg="mod">
          <ac:chgData name="Dominik Klein" userId="2a5b8b461ab9f8ca" providerId="LiveId" clId="{9F95EE16-6842-4DEB-AAC1-0A24A2AFAB19}" dt="2020-12-08T09:59:47.847" v="196" actId="20577"/>
          <ac:spMkLst>
            <pc:docMk/>
            <pc:sldMasterMk cId="4047454153" sldId="2147483672"/>
            <ac:spMk id="7" creationId="{00000000-0000-0000-0000-000000000000}"/>
          </ac:spMkLst>
        </pc:spChg>
        <pc:picChg chg="mod">
          <ac:chgData name="Dominik Klein" userId="2a5b8b461ab9f8ca" providerId="LiveId" clId="{9F95EE16-6842-4DEB-AAC1-0A24A2AFAB19}" dt="2020-12-08T13:39:05.893" v="608" actId="1076"/>
          <ac:picMkLst>
            <pc:docMk/>
            <pc:sldMasterMk cId="4047454153" sldId="2147483672"/>
            <ac:picMk id="7170" creationId="{69DF0444-44D9-47D9-8086-1104B3A1784E}"/>
          </ac:picMkLst>
        </pc:picChg>
        <pc:sldLayoutChg chg="addSp modSp mod">
          <pc:chgData name="Dominik Klein" userId="2a5b8b461ab9f8ca" providerId="LiveId" clId="{9F95EE16-6842-4DEB-AAC1-0A24A2AFAB19}" dt="2020-12-08T13:39:16.474" v="609"/>
          <pc:sldLayoutMkLst>
            <pc:docMk/>
            <pc:sldMasterMk cId="4047454153" sldId="2147483672"/>
            <pc:sldLayoutMk cId="599949235" sldId="2147483673"/>
          </pc:sldLayoutMkLst>
          <pc:spChg chg="mod">
            <ac:chgData name="Dominik Klein" userId="2a5b8b461ab9f8ca" providerId="LiveId" clId="{9F95EE16-6842-4DEB-AAC1-0A24A2AFAB19}" dt="2020-12-08T10:20:32.979" v="291" actId="255"/>
            <ac:spMkLst>
              <pc:docMk/>
              <pc:sldMasterMk cId="4047454153" sldId="2147483672"/>
              <pc:sldLayoutMk cId="599949235" sldId="2147483673"/>
              <ac:spMk id="4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6:52.595" v="265" actId="108"/>
            <ac:spMkLst>
              <pc:docMk/>
              <pc:sldMasterMk cId="4047454153" sldId="2147483672"/>
              <pc:sldLayoutMk cId="599949235" sldId="2147483673"/>
              <ac:spMk id="5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6:41.179" v="263" actId="255"/>
            <ac:spMkLst>
              <pc:docMk/>
              <pc:sldMasterMk cId="4047454153" sldId="2147483672"/>
              <pc:sldLayoutMk cId="599949235" sldId="2147483673"/>
              <ac:spMk id="6" creationId="{00000000-0000-0000-0000-000000000000}"/>
            </ac:spMkLst>
          </pc:spChg>
          <pc:picChg chg="add mod">
            <ac:chgData name="Dominik Klein" userId="2a5b8b461ab9f8ca" providerId="LiveId" clId="{9F95EE16-6842-4DEB-AAC1-0A24A2AFAB19}" dt="2020-12-08T13:39:16.474" v="609"/>
            <ac:picMkLst>
              <pc:docMk/>
              <pc:sldMasterMk cId="4047454153" sldId="2147483672"/>
              <pc:sldLayoutMk cId="599949235" sldId="2147483673"/>
              <ac:picMk id="9" creationId="{7C410FD9-B9B6-4512-8F8D-22726A04AFA4}"/>
            </ac:picMkLst>
          </pc:picChg>
        </pc:sldLayoutChg>
        <pc:sldLayoutChg chg="modSp mod">
          <pc:chgData name="Dominik Klein" userId="2a5b8b461ab9f8ca" providerId="LiveId" clId="{9F95EE16-6842-4DEB-AAC1-0A24A2AFAB19}" dt="2020-12-08T10:20:39.561" v="292" actId="255"/>
          <pc:sldLayoutMkLst>
            <pc:docMk/>
            <pc:sldMasterMk cId="4047454153" sldId="2147483672"/>
            <pc:sldLayoutMk cId="2501004903" sldId="2147483674"/>
          </pc:sldLayoutMkLst>
          <pc:spChg chg="mod">
            <ac:chgData name="Dominik Klein" userId="2a5b8b461ab9f8ca" providerId="LiveId" clId="{9F95EE16-6842-4DEB-AAC1-0A24A2AFAB19}" dt="2020-12-08T10:20:39.561" v="292" actId="255"/>
            <ac:spMkLst>
              <pc:docMk/>
              <pc:sldMasterMk cId="4047454153" sldId="2147483672"/>
              <pc:sldLayoutMk cId="2501004903" sldId="2147483674"/>
              <ac:spMk id="4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8:11.457" v="270" actId="108"/>
            <ac:spMkLst>
              <pc:docMk/>
              <pc:sldMasterMk cId="4047454153" sldId="2147483672"/>
              <pc:sldLayoutMk cId="2501004903" sldId="2147483674"/>
              <ac:spMk id="5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4:15.847" v="250" actId="255"/>
            <ac:spMkLst>
              <pc:docMk/>
              <pc:sldMasterMk cId="4047454153" sldId="2147483672"/>
              <pc:sldLayoutMk cId="2501004903" sldId="2147483674"/>
              <ac:spMk id="6" creationId="{00000000-0000-0000-0000-000000000000}"/>
            </ac:spMkLst>
          </pc:spChg>
        </pc:sldLayoutChg>
        <pc:sldLayoutChg chg="modSp mod">
          <pc:chgData name="Dominik Klein" userId="2a5b8b461ab9f8ca" providerId="LiveId" clId="{9F95EE16-6842-4DEB-AAC1-0A24A2AFAB19}" dt="2020-12-08T10:19:46.831" v="290" actId="255"/>
          <pc:sldLayoutMkLst>
            <pc:docMk/>
            <pc:sldMasterMk cId="4047454153" sldId="2147483672"/>
            <pc:sldLayoutMk cId="459970665" sldId="2147483675"/>
          </pc:sldLayoutMkLst>
          <pc:spChg chg="mod">
            <ac:chgData name="Dominik Klein" userId="2a5b8b461ab9f8ca" providerId="LiveId" clId="{9F95EE16-6842-4DEB-AAC1-0A24A2AFAB19}" dt="2020-12-08T10:18:33.033" v="272" actId="255"/>
            <ac:spMkLst>
              <pc:docMk/>
              <pc:sldMasterMk cId="4047454153" sldId="2147483672"/>
              <pc:sldLayoutMk cId="459970665" sldId="2147483675"/>
              <ac:spMk id="4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9:46.831" v="290" actId="255"/>
            <ac:spMkLst>
              <pc:docMk/>
              <pc:sldMasterMk cId="4047454153" sldId="2147483672"/>
              <pc:sldLayoutMk cId="459970665" sldId="2147483675"/>
              <ac:spMk id="5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4:21.436" v="251" actId="255"/>
            <ac:spMkLst>
              <pc:docMk/>
              <pc:sldMasterMk cId="4047454153" sldId="2147483672"/>
              <pc:sldLayoutMk cId="459970665" sldId="2147483675"/>
              <ac:spMk id="6" creationId="{00000000-0000-0000-0000-000000000000}"/>
            </ac:spMkLst>
          </pc:spChg>
        </pc:sldLayoutChg>
        <pc:sldLayoutChg chg="modSp mod">
          <pc:chgData name="Dominik Klein" userId="2a5b8b461ab9f8ca" providerId="LiveId" clId="{9F95EE16-6842-4DEB-AAC1-0A24A2AFAB19}" dt="2020-12-08T10:19:41.712" v="289" actId="255"/>
          <pc:sldLayoutMkLst>
            <pc:docMk/>
            <pc:sldMasterMk cId="4047454153" sldId="2147483672"/>
            <pc:sldLayoutMk cId="547480956" sldId="2147483676"/>
          </pc:sldLayoutMkLst>
          <pc:spChg chg="mod">
            <ac:chgData name="Dominik Klein" userId="2a5b8b461ab9f8ca" providerId="LiveId" clId="{9F95EE16-6842-4DEB-AAC1-0A24A2AFAB19}" dt="2020-12-08T10:18:36.845" v="273" actId="255"/>
            <ac:spMkLst>
              <pc:docMk/>
              <pc:sldMasterMk cId="4047454153" sldId="2147483672"/>
              <pc:sldLayoutMk cId="547480956" sldId="2147483676"/>
              <ac:spMk id="5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9:41.712" v="289" actId="255"/>
            <ac:spMkLst>
              <pc:docMk/>
              <pc:sldMasterMk cId="4047454153" sldId="2147483672"/>
              <pc:sldLayoutMk cId="547480956" sldId="2147483676"/>
              <ac:spMk id="6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4:30.580" v="252" actId="108"/>
            <ac:spMkLst>
              <pc:docMk/>
              <pc:sldMasterMk cId="4047454153" sldId="2147483672"/>
              <pc:sldLayoutMk cId="547480956" sldId="2147483676"/>
              <ac:spMk id="7" creationId="{00000000-0000-0000-0000-000000000000}"/>
            </ac:spMkLst>
          </pc:spChg>
        </pc:sldLayoutChg>
        <pc:sldLayoutChg chg="modSp mod">
          <pc:chgData name="Dominik Klein" userId="2a5b8b461ab9f8ca" providerId="LiveId" clId="{9F95EE16-6842-4DEB-AAC1-0A24A2AFAB19}" dt="2020-12-08T10:19:37.741" v="288" actId="255"/>
          <pc:sldLayoutMkLst>
            <pc:docMk/>
            <pc:sldMasterMk cId="4047454153" sldId="2147483672"/>
            <pc:sldLayoutMk cId="1449994653" sldId="2147483677"/>
          </pc:sldLayoutMkLst>
          <pc:spChg chg="mod">
            <ac:chgData name="Dominik Klein" userId="2a5b8b461ab9f8ca" providerId="LiveId" clId="{9F95EE16-6842-4DEB-AAC1-0A24A2AFAB19}" dt="2020-12-08T10:18:40.577" v="274" actId="255"/>
            <ac:spMkLst>
              <pc:docMk/>
              <pc:sldMasterMk cId="4047454153" sldId="2147483672"/>
              <pc:sldLayoutMk cId="1449994653" sldId="2147483677"/>
              <ac:spMk id="7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9:37.741" v="288" actId="255"/>
            <ac:spMkLst>
              <pc:docMk/>
              <pc:sldMasterMk cId="4047454153" sldId="2147483672"/>
              <pc:sldLayoutMk cId="1449994653" sldId="2147483677"/>
              <ac:spMk id="8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4:40.193" v="253" actId="108"/>
            <ac:spMkLst>
              <pc:docMk/>
              <pc:sldMasterMk cId="4047454153" sldId="2147483672"/>
              <pc:sldLayoutMk cId="1449994653" sldId="2147483677"/>
              <ac:spMk id="9" creationId="{00000000-0000-0000-0000-000000000000}"/>
            </ac:spMkLst>
          </pc:spChg>
        </pc:sldLayoutChg>
        <pc:sldLayoutChg chg="modSp mod">
          <pc:chgData name="Dominik Klein" userId="2a5b8b461ab9f8ca" providerId="LiveId" clId="{9F95EE16-6842-4DEB-AAC1-0A24A2AFAB19}" dt="2020-12-08T10:19:32.263" v="287" actId="255"/>
          <pc:sldLayoutMkLst>
            <pc:docMk/>
            <pc:sldMasterMk cId="4047454153" sldId="2147483672"/>
            <pc:sldLayoutMk cId="2700569325" sldId="2147483678"/>
          </pc:sldLayoutMkLst>
          <pc:spChg chg="mod">
            <ac:chgData name="Dominik Klein" userId="2a5b8b461ab9f8ca" providerId="LiveId" clId="{9F95EE16-6842-4DEB-AAC1-0A24A2AFAB19}" dt="2020-12-08T10:18:44.626" v="275" actId="255"/>
            <ac:spMkLst>
              <pc:docMk/>
              <pc:sldMasterMk cId="4047454153" sldId="2147483672"/>
              <pc:sldLayoutMk cId="2700569325" sldId="2147483678"/>
              <ac:spMk id="3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9:32.263" v="287" actId="255"/>
            <ac:spMkLst>
              <pc:docMk/>
              <pc:sldMasterMk cId="4047454153" sldId="2147483672"/>
              <pc:sldLayoutMk cId="2700569325" sldId="2147483678"/>
              <ac:spMk id="4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4:44.191" v="254" actId="108"/>
            <ac:spMkLst>
              <pc:docMk/>
              <pc:sldMasterMk cId="4047454153" sldId="2147483672"/>
              <pc:sldLayoutMk cId="2700569325" sldId="2147483678"/>
              <ac:spMk id="5" creationId="{00000000-0000-0000-0000-000000000000}"/>
            </ac:spMkLst>
          </pc:spChg>
        </pc:sldLayoutChg>
        <pc:sldLayoutChg chg="modSp mod">
          <pc:chgData name="Dominik Klein" userId="2a5b8b461ab9f8ca" providerId="LiveId" clId="{9F95EE16-6842-4DEB-AAC1-0A24A2AFAB19}" dt="2020-12-08T10:19:28.494" v="286" actId="255"/>
          <pc:sldLayoutMkLst>
            <pc:docMk/>
            <pc:sldMasterMk cId="4047454153" sldId="2147483672"/>
            <pc:sldLayoutMk cId="1267968121" sldId="2147483679"/>
          </pc:sldLayoutMkLst>
          <pc:spChg chg="mod">
            <ac:chgData name="Dominik Klein" userId="2a5b8b461ab9f8ca" providerId="LiveId" clId="{9F95EE16-6842-4DEB-AAC1-0A24A2AFAB19}" dt="2020-12-08T10:18:48.463" v="276" actId="255"/>
            <ac:spMkLst>
              <pc:docMk/>
              <pc:sldMasterMk cId="4047454153" sldId="2147483672"/>
              <pc:sldLayoutMk cId="1267968121" sldId="2147483679"/>
              <ac:spMk id="2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9:28.494" v="286" actId="255"/>
            <ac:spMkLst>
              <pc:docMk/>
              <pc:sldMasterMk cId="4047454153" sldId="2147483672"/>
              <pc:sldLayoutMk cId="1267968121" sldId="2147483679"/>
              <ac:spMk id="3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4:48.432" v="255" actId="108"/>
            <ac:spMkLst>
              <pc:docMk/>
              <pc:sldMasterMk cId="4047454153" sldId="2147483672"/>
              <pc:sldLayoutMk cId="1267968121" sldId="2147483679"/>
              <ac:spMk id="4" creationId="{00000000-0000-0000-0000-000000000000}"/>
            </ac:spMkLst>
          </pc:spChg>
        </pc:sldLayoutChg>
        <pc:sldLayoutChg chg="modSp mod">
          <pc:chgData name="Dominik Klein" userId="2a5b8b461ab9f8ca" providerId="LiveId" clId="{9F95EE16-6842-4DEB-AAC1-0A24A2AFAB19}" dt="2020-12-08T10:19:24.494" v="285" actId="255"/>
          <pc:sldLayoutMkLst>
            <pc:docMk/>
            <pc:sldMasterMk cId="4047454153" sldId="2147483672"/>
            <pc:sldLayoutMk cId="3437065418" sldId="2147483680"/>
          </pc:sldLayoutMkLst>
          <pc:spChg chg="mod">
            <ac:chgData name="Dominik Klein" userId="2a5b8b461ab9f8ca" providerId="LiveId" clId="{9F95EE16-6842-4DEB-AAC1-0A24A2AFAB19}" dt="2020-12-08T10:18:52.795" v="277" actId="255"/>
            <ac:spMkLst>
              <pc:docMk/>
              <pc:sldMasterMk cId="4047454153" sldId="2147483672"/>
              <pc:sldLayoutMk cId="3437065418" sldId="2147483680"/>
              <ac:spMk id="5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9:24.494" v="285" actId="255"/>
            <ac:spMkLst>
              <pc:docMk/>
              <pc:sldMasterMk cId="4047454153" sldId="2147483672"/>
              <pc:sldLayoutMk cId="3437065418" sldId="2147483680"/>
              <ac:spMk id="6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4:51.908" v="256" actId="108"/>
            <ac:spMkLst>
              <pc:docMk/>
              <pc:sldMasterMk cId="4047454153" sldId="2147483672"/>
              <pc:sldLayoutMk cId="3437065418" sldId="2147483680"/>
              <ac:spMk id="7" creationId="{00000000-0000-0000-0000-000000000000}"/>
            </ac:spMkLst>
          </pc:spChg>
        </pc:sldLayoutChg>
        <pc:sldLayoutChg chg="modSp mod">
          <pc:chgData name="Dominik Klein" userId="2a5b8b461ab9f8ca" providerId="LiveId" clId="{9F95EE16-6842-4DEB-AAC1-0A24A2AFAB19}" dt="2020-12-08T10:19:19.080" v="284" actId="255"/>
          <pc:sldLayoutMkLst>
            <pc:docMk/>
            <pc:sldMasterMk cId="4047454153" sldId="2147483672"/>
            <pc:sldLayoutMk cId="930541538" sldId="2147483681"/>
          </pc:sldLayoutMkLst>
          <pc:spChg chg="mod">
            <ac:chgData name="Dominik Klein" userId="2a5b8b461ab9f8ca" providerId="LiveId" clId="{9F95EE16-6842-4DEB-AAC1-0A24A2AFAB19}" dt="2020-12-08T10:18:56.743" v="278" actId="255"/>
            <ac:spMkLst>
              <pc:docMk/>
              <pc:sldMasterMk cId="4047454153" sldId="2147483672"/>
              <pc:sldLayoutMk cId="930541538" sldId="2147483681"/>
              <ac:spMk id="5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9:19.080" v="284" actId="255"/>
            <ac:spMkLst>
              <pc:docMk/>
              <pc:sldMasterMk cId="4047454153" sldId="2147483672"/>
              <pc:sldLayoutMk cId="930541538" sldId="2147483681"/>
              <ac:spMk id="6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4:55.276" v="257" actId="108"/>
            <ac:spMkLst>
              <pc:docMk/>
              <pc:sldMasterMk cId="4047454153" sldId="2147483672"/>
              <pc:sldLayoutMk cId="930541538" sldId="2147483681"/>
              <ac:spMk id="7" creationId="{00000000-0000-0000-0000-000000000000}"/>
            </ac:spMkLst>
          </pc:spChg>
        </pc:sldLayoutChg>
        <pc:sldLayoutChg chg="modSp mod">
          <pc:chgData name="Dominik Klein" userId="2a5b8b461ab9f8ca" providerId="LiveId" clId="{9F95EE16-6842-4DEB-AAC1-0A24A2AFAB19}" dt="2020-12-08T10:19:13.600" v="283" actId="255"/>
          <pc:sldLayoutMkLst>
            <pc:docMk/>
            <pc:sldMasterMk cId="4047454153" sldId="2147483672"/>
            <pc:sldLayoutMk cId="2205941373" sldId="2147483682"/>
          </pc:sldLayoutMkLst>
          <pc:spChg chg="mod">
            <ac:chgData name="Dominik Klein" userId="2a5b8b461ab9f8ca" providerId="LiveId" clId="{9F95EE16-6842-4DEB-AAC1-0A24A2AFAB19}" dt="2020-12-08T10:19:00.256" v="279" actId="255"/>
            <ac:spMkLst>
              <pc:docMk/>
              <pc:sldMasterMk cId="4047454153" sldId="2147483672"/>
              <pc:sldLayoutMk cId="2205941373" sldId="2147483682"/>
              <ac:spMk id="4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9:13.600" v="283" actId="255"/>
            <ac:spMkLst>
              <pc:docMk/>
              <pc:sldMasterMk cId="4047454153" sldId="2147483672"/>
              <pc:sldLayoutMk cId="2205941373" sldId="2147483682"/>
              <ac:spMk id="5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4:58.262" v="258" actId="108"/>
            <ac:spMkLst>
              <pc:docMk/>
              <pc:sldMasterMk cId="4047454153" sldId="2147483672"/>
              <pc:sldLayoutMk cId="2205941373" sldId="2147483682"/>
              <ac:spMk id="6" creationId="{00000000-0000-0000-0000-000000000000}"/>
            </ac:spMkLst>
          </pc:spChg>
        </pc:sldLayoutChg>
        <pc:sldLayoutChg chg="modSp mod">
          <pc:chgData name="Dominik Klein" userId="2a5b8b461ab9f8ca" providerId="LiveId" clId="{9F95EE16-6842-4DEB-AAC1-0A24A2AFAB19}" dt="2020-12-08T10:19:07.566" v="282" actId="255"/>
          <pc:sldLayoutMkLst>
            <pc:docMk/>
            <pc:sldMasterMk cId="4047454153" sldId="2147483672"/>
            <pc:sldLayoutMk cId="901340009" sldId="2147483683"/>
          </pc:sldLayoutMkLst>
          <pc:spChg chg="mod">
            <ac:chgData name="Dominik Klein" userId="2a5b8b461ab9f8ca" providerId="LiveId" clId="{9F95EE16-6842-4DEB-AAC1-0A24A2AFAB19}" dt="2020-12-08T10:19:03.580" v="280" actId="255"/>
            <ac:spMkLst>
              <pc:docMk/>
              <pc:sldMasterMk cId="4047454153" sldId="2147483672"/>
              <pc:sldLayoutMk cId="901340009" sldId="2147483683"/>
              <ac:spMk id="4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9:07.566" v="282" actId="255"/>
            <ac:spMkLst>
              <pc:docMk/>
              <pc:sldMasterMk cId="4047454153" sldId="2147483672"/>
              <pc:sldLayoutMk cId="901340009" sldId="2147483683"/>
              <ac:spMk id="5" creationId="{00000000-0000-0000-0000-000000000000}"/>
            </ac:spMkLst>
          </pc:spChg>
          <pc:spChg chg="mod">
            <ac:chgData name="Dominik Klein" userId="2a5b8b461ab9f8ca" providerId="LiveId" clId="{9F95EE16-6842-4DEB-AAC1-0A24A2AFAB19}" dt="2020-12-08T10:15:07.899" v="259" actId="108"/>
            <ac:spMkLst>
              <pc:docMk/>
              <pc:sldMasterMk cId="4047454153" sldId="2147483672"/>
              <pc:sldLayoutMk cId="901340009" sldId="2147483683"/>
              <ac:spMk id="6" creationId="{00000000-0000-0000-0000-000000000000}"/>
            </ac:spMkLst>
          </pc:spChg>
        </pc:sldLayoutChg>
      </pc:sldMasterChg>
    </pc:docChg>
  </pc:docChgLst>
  <pc:docChgLst>
    <pc:chgData name="Patrick Luber" userId="deb18a646bcf2396" providerId="Windows Live" clId="Web-{2EF12EB5-2BD2-4FBB-B8AD-2137E33C17B1}"/>
    <pc:docChg chg="addSld modSld">
      <pc:chgData name="Patrick Luber" userId="deb18a646bcf2396" providerId="Windows Live" clId="Web-{2EF12EB5-2BD2-4FBB-B8AD-2137E33C17B1}" dt="2020-12-02T09:47:02.229" v="53" actId="20577"/>
      <pc:docMkLst>
        <pc:docMk/>
      </pc:docMkLst>
      <pc:sldChg chg="addSp modSp new">
        <pc:chgData name="Patrick Luber" userId="deb18a646bcf2396" providerId="Windows Live" clId="Web-{2EF12EB5-2BD2-4FBB-B8AD-2137E33C17B1}" dt="2020-12-02T09:47:02.228" v="52" actId="20577"/>
        <pc:sldMkLst>
          <pc:docMk/>
          <pc:sldMk cId="3196607509" sldId="258"/>
        </pc:sldMkLst>
        <pc:spChg chg="add mod">
          <ac:chgData name="Patrick Luber" userId="deb18a646bcf2396" providerId="Windows Live" clId="Web-{2EF12EB5-2BD2-4FBB-B8AD-2137E33C17B1}" dt="2020-12-02T09:47:02.228" v="52" actId="20577"/>
          <ac:spMkLst>
            <pc:docMk/>
            <pc:sldMk cId="3196607509" sldId="258"/>
            <ac:spMk id="2" creationId="{48A3632D-AD4B-46E8-90CA-F48CACFC3BBF}"/>
          </ac:spMkLst>
        </pc:spChg>
      </pc:sldChg>
    </pc:docChg>
  </pc:docChgLst>
  <pc:docChgLst>
    <pc:chgData name="Gastbenutzer" providerId="Windows Live" clId="Web-{1CF63A96-77A3-41C3-BA41-8DE3CB723A16}"/>
    <pc:docChg chg="modSld">
      <pc:chgData name="Gastbenutzer" userId="" providerId="Windows Live" clId="Web-{1CF63A96-77A3-41C3-BA41-8DE3CB723A16}" dt="2020-12-07T15:25:10.483" v="6"/>
      <pc:docMkLst>
        <pc:docMk/>
      </pc:docMkLst>
      <pc:sldChg chg="addCm">
        <pc:chgData name="Gastbenutzer" userId="" providerId="Windows Live" clId="Web-{1CF63A96-77A3-41C3-BA41-8DE3CB723A16}" dt="2020-12-07T15:24:36.655" v="5"/>
        <pc:sldMkLst>
          <pc:docMk/>
          <pc:sldMk cId="1354941603" sldId="265"/>
        </pc:sldMkLst>
      </pc:sldChg>
      <pc:sldChg chg="addCm">
        <pc:chgData name="Gastbenutzer" userId="" providerId="Windows Live" clId="Web-{1CF63A96-77A3-41C3-BA41-8DE3CB723A16}" dt="2020-12-07T15:24:15.483" v="4"/>
        <pc:sldMkLst>
          <pc:docMk/>
          <pc:sldMk cId="2337271265" sldId="266"/>
        </pc:sldMkLst>
      </pc:sldChg>
      <pc:sldChg chg="modSp">
        <pc:chgData name="Gastbenutzer" userId="" providerId="Windows Live" clId="Web-{1CF63A96-77A3-41C3-BA41-8DE3CB723A16}" dt="2020-12-07T15:13:49.982" v="2" actId="20577"/>
        <pc:sldMkLst>
          <pc:docMk/>
          <pc:sldMk cId="793659616" sldId="268"/>
        </pc:sldMkLst>
        <pc:spChg chg="mod">
          <ac:chgData name="Gastbenutzer" userId="" providerId="Windows Live" clId="Web-{1CF63A96-77A3-41C3-BA41-8DE3CB723A16}" dt="2020-12-07T15:13:49.982" v="2" actId="20577"/>
          <ac:spMkLst>
            <pc:docMk/>
            <pc:sldMk cId="793659616" sldId="268"/>
            <ac:spMk id="3" creationId="{C9BC6D99-C503-4A32-9356-0EA7A07EDD80}"/>
          </ac:spMkLst>
        </pc:spChg>
      </pc:sldChg>
      <pc:sldChg chg="addCm">
        <pc:chgData name="Gastbenutzer" userId="" providerId="Windows Live" clId="Web-{1CF63A96-77A3-41C3-BA41-8DE3CB723A16}" dt="2020-12-07T15:25:10.483" v="6"/>
        <pc:sldMkLst>
          <pc:docMk/>
          <pc:sldMk cId="4207812766" sldId="270"/>
        </pc:sldMkLst>
      </pc:sldChg>
    </pc:docChg>
  </pc:docChgLst>
  <pc:docChgLst>
    <pc:chgData name="Manuela Kalmbach" userId="d43d555f9b333523" providerId="Windows Live" clId="Web-{A29F35B7-F22A-4002-B33E-E239E2A16ECF}"/>
    <pc:docChg chg="addSld delSld modSld">
      <pc:chgData name="Manuela Kalmbach" userId="d43d555f9b333523" providerId="Windows Live" clId="Web-{A29F35B7-F22A-4002-B33E-E239E2A16ECF}" dt="2020-12-07T15:42:15.586" v="1932" actId="1076"/>
      <pc:docMkLst>
        <pc:docMk/>
      </pc:docMkLst>
      <pc:sldChg chg="modSp del">
        <pc:chgData name="Manuela Kalmbach" userId="d43d555f9b333523" providerId="Windows Live" clId="Web-{A29F35B7-F22A-4002-B33E-E239E2A16ECF}" dt="2020-12-07T15:23:16.697" v="1917"/>
        <pc:sldMkLst>
          <pc:docMk/>
          <pc:sldMk cId="353711485" sldId="259"/>
        </pc:sldMkLst>
        <pc:picChg chg="mod">
          <ac:chgData name="Manuela Kalmbach" userId="d43d555f9b333523" providerId="Windows Live" clId="Web-{A29F35B7-F22A-4002-B33E-E239E2A16ECF}" dt="2020-12-07T14:25:43.221" v="1672" actId="1076"/>
          <ac:picMkLst>
            <pc:docMk/>
            <pc:sldMk cId="353711485" sldId="259"/>
            <ac:picMk id="5" creationId="{C89FB32D-3542-4B7D-83FA-2EC955F6E40D}"/>
          </ac:picMkLst>
        </pc:picChg>
      </pc:sldChg>
      <pc:sldChg chg="modSp">
        <pc:chgData name="Manuela Kalmbach" userId="d43d555f9b333523" providerId="Windows Live" clId="Web-{A29F35B7-F22A-4002-B33E-E239E2A16ECF}" dt="2020-12-07T14:31:15.824" v="1914" actId="20577"/>
        <pc:sldMkLst>
          <pc:docMk/>
          <pc:sldMk cId="3808433563" sldId="260"/>
        </pc:sldMkLst>
        <pc:spChg chg="mod">
          <ac:chgData name="Manuela Kalmbach" userId="d43d555f9b333523" providerId="Windows Live" clId="Web-{A29F35B7-F22A-4002-B33E-E239E2A16ECF}" dt="2020-12-07T14:31:15.824" v="1914" actId="20577"/>
          <ac:spMkLst>
            <pc:docMk/>
            <pc:sldMk cId="3808433563" sldId="260"/>
            <ac:spMk id="2" creationId="{91C33C29-4983-4FF5-802D-FA55F3AE694B}"/>
          </ac:spMkLst>
        </pc:spChg>
      </pc:sldChg>
      <pc:sldChg chg="modSp">
        <pc:chgData name="Manuela Kalmbach" userId="d43d555f9b333523" providerId="Windows Live" clId="Web-{A29F35B7-F22A-4002-B33E-E239E2A16ECF}" dt="2020-12-07T14:27:30.708" v="1744" actId="20577"/>
        <pc:sldMkLst>
          <pc:docMk/>
          <pc:sldMk cId="1197400391" sldId="261"/>
        </pc:sldMkLst>
        <pc:spChg chg="mod">
          <ac:chgData name="Manuela Kalmbach" userId="d43d555f9b333523" providerId="Windows Live" clId="Web-{A29F35B7-F22A-4002-B33E-E239E2A16ECF}" dt="2020-12-07T14:27:30.708" v="1744" actId="20577"/>
          <ac:spMkLst>
            <pc:docMk/>
            <pc:sldMk cId="1197400391" sldId="261"/>
            <ac:spMk id="3" creationId="{446EC395-BBB1-4E5C-B854-D911736971CD}"/>
          </ac:spMkLst>
        </pc:spChg>
      </pc:sldChg>
      <pc:sldChg chg="modSp">
        <pc:chgData name="Manuela Kalmbach" userId="d43d555f9b333523" providerId="Windows Live" clId="Web-{A29F35B7-F22A-4002-B33E-E239E2A16ECF}" dt="2020-12-07T14:29:04.523" v="1892" actId="20577"/>
        <pc:sldMkLst>
          <pc:docMk/>
          <pc:sldMk cId="3415780644" sldId="262"/>
        </pc:sldMkLst>
        <pc:spChg chg="mod">
          <ac:chgData name="Manuela Kalmbach" userId="d43d555f9b333523" providerId="Windows Live" clId="Web-{A29F35B7-F22A-4002-B33E-E239E2A16ECF}" dt="2020-12-07T14:29:04.523" v="1892" actId="20577"/>
          <ac:spMkLst>
            <pc:docMk/>
            <pc:sldMk cId="3415780644" sldId="262"/>
            <ac:spMk id="3" creationId="{D81EFEC9-C4AD-41C8-8A07-E87C2D2CF4F5}"/>
          </ac:spMkLst>
        </pc:spChg>
      </pc:sldChg>
      <pc:sldChg chg="modSp">
        <pc:chgData name="Manuela Kalmbach" userId="d43d555f9b333523" providerId="Windows Live" clId="Web-{A29F35B7-F22A-4002-B33E-E239E2A16ECF}" dt="2020-12-07T14:14:42.781" v="1520" actId="20577"/>
        <pc:sldMkLst>
          <pc:docMk/>
          <pc:sldMk cId="3461743204" sldId="263"/>
        </pc:sldMkLst>
        <pc:spChg chg="mod">
          <ac:chgData name="Manuela Kalmbach" userId="d43d555f9b333523" providerId="Windows Live" clId="Web-{A29F35B7-F22A-4002-B33E-E239E2A16ECF}" dt="2020-12-07T14:14:42.781" v="1520" actId="20577"/>
          <ac:spMkLst>
            <pc:docMk/>
            <pc:sldMk cId="3461743204" sldId="263"/>
            <ac:spMk id="3" creationId="{5D03E805-8BF6-4F84-BD13-2172B271520D}"/>
          </ac:spMkLst>
        </pc:spChg>
      </pc:sldChg>
      <pc:sldChg chg="addSp delSp modSp">
        <pc:chgData name="Manuela Kalmbach" userId="d43d555f9b333523" providerId="Windows Live" clId="Web-{A29F35B7-F22A-4002-B33E-E239E2A16ECF}" dt="2020-12-07T14:20:05.712" v="1570" actId="1076"/>
        <pc:sldMkLst>
          <pc:docMk/>
          <pc:sldMk cId="3997697090" sldId="264"/>
        </pc:sldMkLst>
        <pc:spChg chg="mod">
          <ac:chgData name="Manuela Kalmbach" userId="d43d555f9b333523" providerId="Windows Live" clId="Web-{A29F35B7-F22A-4002-B33E-E239E2A16ECF}" dt="2020-12-07T14:19:46.133" v="1565" actId="20577"/>
          <ac:spMkLst>
            <pc:docMk/>
            <pc:sldMk cId="3997697090" sldId="264"/>
            <ac:spMk id="2" creationId="{DF8C3E8B-EFDF-4B30-B5A8-A01216351E37}"/>
          </ac:spMkLst>
        </pc:spChg>
        <pc:spChg chg="del">
          <ac:chgData name="Manuela Kalmbach" userId="d43d555f9b333523" providerId="Windows Live" clId="Web-{A29F35B7-F22A-4002-B33E-E239E2A16ECF}" dt="2020-12-07T14:19:56.493" v="1568"/>
          <ac:spMkLst>
            <pc:docMk/>
            <pc:sldMk cId="3997697090" sldId="264"/>
            <ac:spMk id="3" creationId="{425454F0-BE96-4B7C-9FCF-343761C5054E}"/>
          </ac:spMkLst>
        </pc:spChg>
        <pc:picChg chg="add mod ord">
          <ac:chgData name="Manuela Kalmbach" userId="d43d555f9b333523" providerId="Windows Live" clId="Web-{A29F35B7-F22A-4002-B33E-E239E2A16ECF}" dt="2020-12-07T14:20:05.712" v="1570" actId="1076"/>
          <ac:picMkLst>
            <pc:docMk/>
            <pc:sldMk cId="3997697090" sldId="264"/>
            <ac:picMk id="4" creationId="{FC96F707-98AB-487D-BD6C-C1BAEC032D83}"/>
          </ac:picMkLst>
        </pc:picChg>
      </pc:sldChg>
      <pc:sldChg chg="modSp">
        <pc:chgData name="Manuela Kalmbach" userId="d43d555f9b333523" providerId="Windows Live" clId="Web-{A29F35B7-F22A-4002-B33E-E239E2A16ECF}" dt="2020-12-07T14:12:44.606" v="1380" actId="20577"/>
        <pc:sldMkLst>
          <pc:docMk/>
          <pc:sldMk cId="793659616" sldId="268"/>
        </pc:sldMkLst>
        <pc:spChg chg="mod">
          <ac:chgData name="Manuela Kalmbach" userId="d43d555f9b333523" providerId="Windows Live" clId="Web-{A29F35B7-F22A-4002-B33E-E239E2A16ECF}" dt="2020-12-07T14:12:44.606" v="1380" actId="20577"/>
          <ac:spMkLst>
            <pc:docMk/>
            <pc:sldMk cId="793659616" sldId="268"/>
            <ac:spMk id="3" creationId="{C9BC6D99-C503-4A32-9356-0EA7A07EDD80}"/>
          </ac:spMkLst>
        </pc:spChg>
      </pc:sldChg>
      <pc:sldChg chg="modSp">
        <pc:chgData name="Manuela Kalmbach" userId="d43d555f9b333523" providerId="Windows Live" clId="Web-{A29F35B7-F22A-4002-B33E-E239E2A16ECF}" dt="2020-12-07T14:11:05.290" v="1365" actId="20577"/>
        <pc:sldMkLst>
          <pc:docMk/>
          <pc:sldMk cId="4207812766" sldId="270"/>
        </pc:sldMkLst>
        <pc:spChg chg="mod">
          <ac:chgData name="Manuela Kalmbach" userId="d43d555f9b333523" providerId="Windows Live" clId="Web-{A29F35B7-F22A-4002-B33E-E239E2A16ECF}" dt="2020-12-07T14:11:05.290" v="1365" actId="20577"/>
          <ac:spMkLst>
            <pc:docMk/>
            <pc:sldMk cId="4207812766" sldId="270"/>
            <ac:spMk id="3" creationId="{EC1560AD-73E8-43B5-9A28-76B5E876ED29}"/>
          </ac:spMkLst>
        </pc:spChg>
      </pc:sldChg>
      <pc:sldChg chg="addSp delSp modSp new">
        <pc:chgData name="Manuela Kalmbach" userId="d43d555f9b333523" providerId="Windows Live" clId="Web-{A29F35B7-F22A-4002-B33E-E239E2A16ECF}" dt="2020-12-07T14:16:40.222" v="1545" actId="20577"/>
        <pc:sldMkLst>
          <pc:docMk/>
          <pc:sldMk cId="911477655" sldId="272"/>
        </pc:sldMkLst>
        <pc:spChg chg="mod">
          <ac:chgData name="Manuela Kalmbach" userId="d43d555f9b333523" providerId="Windows Live" clId="Web-{A29F35B7-F22A-4002-B33E-E239E2A16ECF}" dt="2020-12-07T14:16:40.222" v="1545" actId="20577"/>
          <ac:spMkLst>
            <pc:docMk/>
            <pc:sldMk cId="911477655" sldId="272"/>
            <ac:spMk id="2" creationId="{4F98D39B-560A-4184-80FA-4F96F1A33685}"/>
          </ac:spMkLst>
        </pc:spChg>
        <pc:spChg chg="del">
          <ac:chgData name="Manuela Kalmbach" userId="d43d555f9b333523" providerId="Windows Live" clId="Web-{A29F35B7-F22A-4002-B33E-E239E2A16ECF}" dt="2020-12-07T14:16:09.268" v="1526"/>
          <ac:spMkLst>
            <pc:docMk/>
            <pc:sldMk cId="911477655" sldId="272"/>
            <ac:spMk id="3" creationId="{74C40116-6AE7-4BCC-B58A-E56CE9816C52}"/>
          </ac:spMkLst>
        </pc:spChg>
        <pc:picChg chg="add mod ord">
          <ac:chgData name="Manuela Kalmbach" userId="d43d555f9b333523" providerId="Windows Live" clId="Web-{A29F35B7-F22A-4002-B33E-E239E2A16ECF}" dt="2020-12-07T14:16:31.753" v="1530" actId="1076"/>
          <ac:picMkLst>
            <pc:docMk/>
            <pc:sldMk cId="911477655" sldId="272"/>
            <ac:picMk id="4" creationId="{DA43CA90-FC8D-4CA7-8E45-2CD0C8745A48}"/>
          </ac:picMkLst>
        </pc:picChg>
      </pc:sldChg>
      <pc:sldChg chg="addSp delSp modSp new">
        <pc:chgData name="Manuela Kalmbach" userId="d43d555f9b333523" providerId="Windows Live" clId="Web-{A29F35B7-F22A-4002-B33E-E239E2A16ECF}" dt="2020-12-07T14:22:53.748" v="1580" actId="1076"/>
        <pc:sldMkLst>
          <pc:docMk/>
          <pc:sldMk cId="64243542" sldId="273"/>
        </pc:sldMkLst>
        <pc:spChg chg="mod">
          <ac:chgData name="Manuela Kalmbach" userId="d43d555f9b333523" providerId="Windows Live" clId="Web-{A29F35B7-F22A-4002-B33E-E239E2A16ECF}" dt="2020-12-07T14:22:30.809" v="1574" actId="20577"/>
          <ac:spMkLst>
            <pc:docMk/>
            <pc:sldMk cId="64243542" sldId="273"/>
            <ac:spMk id="2" creationId="{1EFF5373-4E05-4156-80D4-22E733B76C4B}"/>
          </ac:spMkLst>
        </pc:spChg>
        <pc:spChg chg="del">
          <ac:chgData name="Manuela Kalmbach" userId="d43d555f9b333523" providerId="Windows Live" clId="Web-{A29F35B7-F22A-4002-B33E-E239E2A16ECF}" dt="2020-12-07T14:22:40.044" v="1577"/>
          <ac:spMkLst>
            <pc:docMk/>
            <pc:sldMk cId="64243542" sldId="273"/>
            <ac:spMk id="3" creationId="{7A5CB82B-B1AB-4ABD-89EA-716461DC12BA}"/>
          </ac:spMkLst>
        </pc:spChg>
        <pc:picChg chg="add mod ord">
          <ac:chgData name="Manuela Kalmbach" userId="d43d555f9b333523" providerId="Windows Live" clId="Web-{A29F35B7-F22A-4002-B33E-E239E2A16ECF}" dt="2020-12-07T14:22:53.748" v="1580" actId="1076"/>
          <ac:picMkLst>
            <pc:docMk/>
            <pc:sldMk cId="64243542" sldId="273"/>
            <ac:picMk id="4" creationId="{57BF385F-7A0B-4D82-9971-5ECCF866315E}"/>
          </ac:picMkLst>
        </pc:picChg>
      </pc:sldChg>
      <pc:sldChg chg="addSp delSp modSp new">
        <pc:chgData name="Manuela Kalmbach" userId="d43d555f9b333523" providerId="Windows Live" clId="Web-{A29F35B7-F22A-4002-B33E-E239E2A16ECF}" dt="2020-12-07T15:42:15.586" v="1932" actId="1076"/>
        <pc:sldMkLst>
          <pc:docMk/>
          <pc:sldMk cId="1442312745" sldId="274"/>
        </pc:sldMkLst>
        <pc:spChg chg="mod">
          <ac:chgData name="Manuela Kalmbach" userId="d43d555f9b333523" providerId="Windows Live" clId="Web-{A29F35B7-F22A-4002-B33E-E239E2A16ECF}" dt="2020-12-07T15:40:44.193" v="1923" actId="20577"/>
          <ac:spMkLst>
            <pc:docMk/>
            <pc:sldMk cId="1442312745" sldId="274"/>
            <ac:spMk id="2" creationId="{00CBFF5B-3397-4F4A-B4EE-C05BA84F4AF2}"/>
          </ac:spMkLst>
        </pc:spChg>
        <pc:spChg chg="del">
          <ac:chgData name="Manuela Kalmbach" userId="d43d555f9b333523" providerId="Windows Live" clId="Web-{A29F35B7-F22A-4002-B33E-E239E2A16ECF}" dt="2020-12-07T15:41:58.944" v="1926"/>
          <ac:spMkLst>
            <pc:docMk/>
            <pc:sldMk cId="1442312745" sldId="274"/>
            <ac:spMk id="3" creationId="{FC8F6391-8960-4C50-83C4-0368877F5037}"/>
          </ac:spMkLst>
        </pc:spChg>
        <pc:picChg chg="add mod ord">
          <ac:chgData name="Manuela Kalmbach" userId="d43d555f9b333523" providerId="Windows Live" clId="Web-{A29F35B7-F22A-4002-B33E-E239E2A16ECF}" dt="2020-12-07T15:42:15.586" v="1932" actId="1076"/>
          <ac:picMkLst>
            <pc:docMk/>
            <pc:sldMk cId="1442312745" sldId="274"/>
            <ac:picMk id="4" creationId="{87B24B8F-65EC-4B24-8D75-88448D870681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2-07T07:25:10.483" idx="3">
    <p:pos x="10" y="10"/>
    <p:text>Test Demo Video oder von Dominik</p:text>
    <p:extLst>
      <p:ext uri="{C676402C-5697-4E1C-873F-D02D1690AC5C}">
        <p15:threadingInfo xmlns:p15="http://schemas.microsoft.com/office/powerpoint/2012/main" timeZoneBias="480"/>
      </p:ext>
    </p:extLst>
  </p:cm>
</p:cmLst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AECE5D-83E6-40A7-BB88-0407FC96AB0D}" type="datetimeFigureOut">
              <a:rPr lang="de-DE" smtClean="0"/>
              <a:t>09.12.2020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E0065-95BA-4917-9371-A36DF3E1052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9985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DE0065-95BA-4917-9371-A36DF3E1052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1040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>
                <a:solidFill>
                  <a:srgbClr val="FFFFFF"/>
                </a:solidFill>
                <a:latin typeface="Arial Black" panose="020B0A04020102020204" pitchFamily="34" charset="0"/>
              </a:defRPr>
            </a:lvl1pPr>
          </a:lstStyle>
          <a:p>
            <a:fld id="{4EC9DA7D-B5B6-420A-B7C6-C55F5C7A88E1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 sz="1200" err="1">
                <a:latin typeface="Arial Black" panose="020B0A04020102020204" pitchFamily="34" charset="0"/>
              </a:rPr>
              <a:t>LazyPlants</a:t>
            </a:r>
            <a:endParaRPr lang="en-US" sz="1200" kern="1200">
              <a:solidFill>
                <a:srgbClr val="FFFFFF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solidFill>
                  <a:srgbClr val="FFFFFF"/>
                </a:solidFill>
                <a:latin typeface="Arial Black" panose="020B0A04020102020204" pitchFamily="34" charset="0"/>
              </a:defRPr>
            </a:lvl1pPr>
          </a:lstStyle>
          <a:p>
            <a:fld id="{A7CD31F4-64FA-4BA0-9498-67783267A8C8}" type="slidenum">
              <a:rPr lang="de-DE" smtClean="0"/>
              <a:pPr/>
              <a:t>‹#›</a:t>
            </a:fld>
            <a:endParaRPr lang="de-DE" sz="120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7C410FD9-B9B6-4512-8F8D-22726A04AFA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9870" y="269047"/>
            <a:ext cx="1356360" cy="135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9949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29ADD4DE-4B79-4F29-8631-145E15A0AC96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de-DE" err="1"/>
              <a:t>LazyPlants</a:t>
            </a:r>
            <a:endParaRPr lang="de-DE" sz="12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200" kern="1200" smtClean="0">
                <a:solidFill>
                  <a:schemeClr val="accent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</a:lstStyle>
          <a:p>
            <a:fld id="{A7CD31F4-64FA-4BA0-9498-67783267A8C8}" type="slidenum">
              <a:rPr lang="de-DE" smtClean="0"/>
              <a:pPr/>
              <a:t>‹#›</a:t>
            </a:fld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5941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C6FEE32D-98C6-4106-9019-3B7715E38806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de-DE" err="1"/>
              <a:t>LazyPlants</a:t>
            </a:r>
            <a:endParaRPr lang="de-DE" sz="12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200" kern="1200" smtClean="0">
                <a:solidFill>
                  <a:schemeClr val="accent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</a:lstStyle>
          <a:p>
            <a:fld id="{A7CD31F4-64FA-4BA0-9498-67783267A8C8}" type="slidenum">
              <a:rPr lang="de-DE" smtClean="0"/>
              <a:pPr/>
              <a:t>‹#›</a:t>
            </a:fld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1340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>
                <a:latin typeface="Arial Black" panose="020B0A04020102020204" pitchFamily="34" charset="0"/>
              </a:defRPr>
            </a:lvl1pPr>
          </a:lstStyle>
          <a:p>
            <a:fld id="{A058145A-6F5C-4B49-9437-18D381B7A37C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en-US" sz="1200" kern="1200" dirty="0" err="1" smtClean="0">
                <a:solidFill>
                  <a:schemeClr val="accent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</a:lstStyle>
          <a:p>
            <a:r>
              <a:rPr lang="de-DE" err="1"/>
              <a:t>LazyPlants</a:t>
            </a:r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latin typeface="Arial Black" panose="020B0A04020102020204" pitchFamily="34" charset="0"/>
              </a:defRPr>
            </a:lvl1pPr>
          </a:lstStyle>
          <a:p>
            <a:fld id="{A7CD31F4-64FA-4BA0-9498-67783267A8C8}" type="slidenum">
              <a:rPr lang="en-US" smtClean="0"/>
              <a:pPr/>
              <a:t>‹#›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501004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22BF100-5A4B-4773-8C59-8A70FCEDEECC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de-DE" err="1"/>
              <a:t>LazyPlants</a:t>
            </a:r>
            <a:endParaRPr lang="de-DE" sz="12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>
                <a:latin typeface="Arial Black" panose="020B0A04020102020204" pitchFamily="34" charset="0"/>
              </a:defRPr>
            </a:lvl1pPr>
          </a:lstStyle>
          <a:p>
            <a:fld id="{A7CD31F4-64FA-4BA0-9498-67783267A8C8}" type="slidenum">
              <a:rPr lang="en-US" smtClean="0"/>
              <a:pPr/>
              <a:t>‹#›</a:t>
            </a:fld>
            <a:endParaRPr lang="en-US" sz="120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9970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9AA3E5D7-5BAB-44C2-ADAE-0335F4D9777D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de-DE" err="1"/>
              <a:t>LazyPlants</a:t>
            </a:r>
            <a:endParaRPr lang="de-DE" sz="120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200" kern="1200" smtClean="0">
                <a:solidFill>
                  <a:schemeClr val="accent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</a:lstStyle>
          <a:p>
            <a:fld id="{A7CD31F4-64FA-4BA0-9498-67783267A8C8}" type="slidenum">
              <a:rPr lang="de-DE" smtClean="0"/>
              <a:pPr/>
              <a:t>‹#›</a:t>
            </a:fld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7480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1F35613B-3B52-4A80-88D8-EF798F95A466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de-DE" err="1"/>
              <a:t>LazyPlants</a:t>
            </a:r>
            <a:endParaRPr lang="de-DE" sz="120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200" kern="1200" smtClean="0">
                <a:solidFill>
                  <a:schemeClr val="accent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</a:lstStyle>
          <a:p>
            <a:fld id="{A7CD31F4-64FA-4BA0-9498-67783267A8C8}" type="slidenum">
              <a:rPr lang="de-DE" smtClean="0"/>
              <a:pPr/>
              <a:t>‹#›</a:t>
            </a:fld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9994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A78670AD-8BE8-40FB-A1C5-35FD5A2A09D1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de-DE" err="1"/>
              <a:t>LazyPlants</a:t>
            </a:r>
            <a:endParaRPr lang="de-DE" sz="12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200" kern="1200" smtClean="0">
                <a:solidFill>
                  <a:schemeClr val="accent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</a:lstStyle>
          <a:p>
            <a:fld id="{A7CD31F4-64FA-4BA0-9498-67783267A8C8}" type="slidenum">
              <a:rPr lang="de-DE" smtClean="0"/>
              <a:pPr/>
              <a:t>‹#›</a:t>
            </a:fld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0569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BD103C7C-DD30-467D-96DD-2B704132F67B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de-DE" err="1"/>
              <a:t>LazyPlants</a:t>
            </a:r>
            <a:endParaRPr lang="de-DE" sz="1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200" kern="1200" smtClean="0">
                <a:solidFill>
                  <a:schemeClr val="accent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</a:lstStyle>
          <a:p>
            <a:fld id="{A7CD31F4-64FA-4BA0-9498-67783267A8C8}" type="slidenum">
              <a:rPr lang="de-DE" smtClean="0"/>
              <a:pPr/>
              <a:t>‹#›</a:t>
            </a:fld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7968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A8FEA060-52E1-40CA-B8F6-F2A4A4DCDBD2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de-DE" err="1"/>
              <a:t>LazyPlants</a:t>
            </a:r>
            <a:endParaRPr lang="de-DE" sz="120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200" kern="1200" smtClean="0">
                <a:solidFill>
                  <a:schemeClr val="accent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</a:lstStyle>
          <a:p>
            <a:fld id="{A7CD31F4-64FA-4BA0-9498-67783267A8C8}" type="slidenum">
              <a:rPr lang="de-DE" smtClean="0"/>
              <a:pPr/>
              <a:t>‹#›</a:t>
            </a:fld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7065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C4EA3AD3-A8B9-4C2B-8CED-68A79CF0B92D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de-DE" err="1"/>
              <a:t>LazyPlants</a:t>
            </a:r>
            <a:endParaRPr lang="de-DE" sz="120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200" kern="1200" smtClean="0">
                <a:solidFill>
                  <a:schemeClr val="accent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</a:lstStyle>
          <a:p>
            <a:fld id="{A7CD31F4-64FA-4BA0-9498-67783267A8C8}" type="slidenum">
              <a:rPr lang="de-DE" smtClean="0"/>
              <a:pPr/>
              <a:t>‹#›</a:t>
            </a:fld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0541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69DF0444-44D9-47D9-8086-1104B3A1784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9870" y="269047"/>
            <a:ext cx="1356360" cy="135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</a:lstStyle>
          <a:p>
            <a:fld id="{C983E96F-907A-440E-A3FA-983523E8E91B}" type="datetime1">
              <a:rPr lang="en-US" smtClean="0"/>
              <a:pPr/>
              <a:t>12/9/2020</a:t>
            </a:fld>
            <a:endParaRPr lang="en-US">
              <a:latin typeface="Arial Black" panose="020B0A0402010202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200" kern="1200" dirty="0" err="1" smtClean="0">
                <a:solidFill>
                  <a:schemeClr val="accent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</a:lstStyle>
          <a:p>
            <a:r>
              <a:rPr lang="de-DE" err="1"/>
              <a:t>LazyPlants</a:t>
            </a:r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kern="1200" smtClean="0">
                <a:solidFill>
                  <a:schemeClr val="accent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</a:lstStyle>
          <a:p>
            <a:fld id="{A7CD31F4-64FA-4BA0-9498-67783267A8C8}" type="slidenum">
              <a:rPr lang="de-DE" smtClean="0"/>
              <a:pPr/>
              <a:t>‹#›</a:t>
            </a:fld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7454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lY-5E4COJw&amp;feature=youtu.be" TargetMode="External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jdk-21/lazyplants/wiki/SRS#14-references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dk-21/lazyplants/wiki/SR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lazysmartplants.wordpress.co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azysmartplants.wordpress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dk-21/lazyplant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D9C33575-9029-42D6-B2C7-DD95CC4756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3340F80-8949-4DC9-8106-8966BD2D02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643467"/>
            <a:ext cx="5452529" cy="3569242"/>
          </a:xfrm>
        </p:spPr>
        <p:txBody>
          <a:bodyPr anchor="t">
            <a:normAutofit/>
          </a:bodyPr>
          <a:lstStyle/>
          <a:p>
            <a:pPr algn="r"/>
            <a:r>
              <a:rPr lang="de-DE" sz="6600" err="1">
                <a:solidFill>
                  <a:schemeClr val="bg1"/>
                </a:solidFill>
              </a:rPr>
              <a:t>LazyPlants</a:t>
            </a:r>
            <a:endParaRPr lang="de-DE" sz="6600">
              <a:solidFill>
                <a:schemeClr val="bg1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72EFA07-47B2-4491-B327-9D8714BC85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551036"/>
            <a:ext cx="5449479" cy="1663495"/>
          </a:xfrm>
        </p:spPr>
        <p:txBody>
          <a:bodyPr anchor="b">
            <a:normAutofit fontScale="92500" lnSpcReduction="10000"/>
          </a:bodyPr>
          <a:lstStyle/>
          <a:p>
            <a:pPr algn="r"/>
            <a:r>
              <a:rPr lang="de-DE">
                <a:solidFill>
                  <a:schemeClr val="bg1"/>
                </a:solidFill>
              </a:rPr>
              <a:t>Patrick Luber</a:t>
            </a:r>
          </a:p>
          <a:p>
            <a:pPr algn="r"/>
            <a:r>
              <a:rPr lang="de-DE">
                <a:solidFill>
                  <a:schemeClr val="bg1"/>
                </a:solidFill>
              </a:rPr>
              <a:t>Dominik Klein</a:t>
            </a:r>
          </a:p>
          <a:p>
            <a:pPr algn="r"/>
            <a:r>
              <a:rPr lang="de-DE">
                <a:solidFill>
                  <a:schemeClr val="bg1"/>
                </a:solidFill>
              </a:rPr>
              <a:t>Manuela Kalmbach</a:t>
            </a:r>
          </a:p>
          <a:p>
            <a:pPr algn="r"/>
            <a:r>
              <a:rPr lang="de-DE">
                <a:solidFill>
                  <a:schemeClr val="bg1"/>
                </a:solidFill>
              </a:rPr>
              <a:t>Jonathan-David Kienzle</a:t>
            </a:r>
          </a:p>
        </p:txBody>
      </p:sp>
    </p:spTree>
    <p:extLst>
      <p:ext uri="{BB962C8B-B14F-4D97-AF65-F5344CB8AC3E}">
        <p14:creationId xmlns:p14="http://schemas.microsoft.com/office/powerpoint/2010/main" val="423232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98D39B-560A-4184-80FA-4F96F1A33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ea typeface="+mj-lt"/>
                <a:cs typeface="+mj-lt"/>
              </a:rPr>
              <a:t>Architektur - MVC</a:t>
            </a:r>
            <a:endParaRPr lang="de-DE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DA43CA90-FC8D-4CA7-8E45-2CD0C8745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8085" y="1713497"/>
            <a:ext cx="5992728" cy="4836694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16704CE-FA46-47B5-8803-249390F5D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LazyPlants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99F783-73C1-40FA-8F9E-CB7D06956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10</a:t>
            </a:fld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6E248D3-D619-4046-B96F-C4E1962AA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9EED4-A21B-4CDE-841C-416CAF8404BB}" type="datetime1">
              <a:rPr lang="en-US" smtClean="0"/>
              <a:t>12/9/2020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477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0751E8-E7B0-44DA-A9B9-3DA106019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704" y="609600"/>
            <a:ext cx="5364444" cy="1356360"/>
          </a:xfrm>
        </p:spPr>
        <p:txBody>
          <a:bodyPr>
            <a:normAutofit/>
          </a:bodyPr>
          <a:lstStyle/>
          <a:p>
            <a:r>
              <a:rPr lang="de-DE"/>
              <a:t>Hardware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BE435FD-0FF1-4FC0-93DA-1102F9C8C0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78" r="17524" b="2"/>
          <a:stretch/>
        </p:blipFill>
        <p:spPr>
          <a:xfrm>
            <a:off x="697031" y="728472"/>
            <a:ext cx="2370794" cy="2748253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A8A5A6AC-950C-4DB0-BA37-CB7309A260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71" r="5421" b="2"/>
          <a:stretch/>
        </p:blipFill>
        <p:spPr>
          <a:xfrm>
            <a:off x="3240760" y="728472"/>
            <a:ext cx="2363810" cy="274825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DF1F62E-F89A-42A1-95BD-BB0F7D30C9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880" r="3" b="21258"/>
          <a:stretch/>
        </p:blipFill>
        <p:spPr>
          <a:xfrm>
            <a:off x="697031" y="3635821"/>
            <a:ext cx="4878269" cy="2519537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1499B2-142A-4846-B03A-5357E8DD3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6703" y="2057400"/>
            <a:ext cx="5364444" cy="40386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ESPs</a:t>
            </a:r>
          </a:p>
          <a:p>
            <a:r>
              <a:rPr lang="de-DE"/>
              <a:t>Ultraschallsensor</a:t>
            </a:r>
          </a:p>
          <a:p>
            <a:r>
              <a:rPr lang="de-DE"/>
              <a:t>Kapazitiver Bodensensor</a:t>
            </a:r>
          </a:p>
          <a:p>
            <a:r>
              <a:rPr lang="de-DE"/>
              <a:t>DHT Sensor (Temperatur und Luftfeuchte)</a:t>
            </a:r>
          </a:p>
          <a:p>
            <a:r>
              <a:rPr lang="de-DE"/>
              <a:t>Relais</a:t>
            </a:r>
          </a:p>
          <a:p>
            <a:r>
              <a:rPr lang="de-DE"/>
              <a:t>Pumpe, Sprinkler und Schläuche</a:t>
            </a:r>
          </a:p>
          <a:p>
            <a:r>
              <a:rPr lang="de-DE"/>
              <a:t>Externes Netzteil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5549984-F69C-41B3-A92C-8ADCDA94B9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42996" y="6223828"/>
            <a:ext cx="23290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DEF3825-EC8C-49D5-8496-EF6571896357}" type="datetime1">
              <a:rPr lang="en-US" smtClean="0"/>
              <a:pPr>
                <a:spcAft>
                  <a:spcPts val="600"/>
                </a:spcAft>
              </a:pPr>
              <a:t>12/9/2020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91804B-74B5-40E1-8953-81B9FDBA6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49148" y="6223828"/>
            <a:ext cx="47177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LazyPlants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5B1D15-ACAC-4F95-A178-49027F215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9530" y="6223828"/>
            <a:ext cx="170621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7CD31F4-64FA-4BA0-9498-67783267A8C8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0A545559-1C06-4539-949B-69D743A01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9870" y="269047"/>
            <a:ext cx="1356360" cy="135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8852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47A144-BEC3-42B4-95D7-BB1ADB029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Version Control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3FC689-6217-440D-9A19-F3620F3FB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057400"/>
            <a:ext cx="9990220" cy="4038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err="1"/>
              <a:t>Git</a:t>
            </a:r>
            <a:r>
              <a:rPr lang="de-DE"/>
              <a:t> zur Versionskontrolle</a:t>
            </a:r>
          </a:p>
          <a:p>
            <a:r>
              <a:rPr lang="de-DE"/>
              <a:t>Kann direkt in die IDE integriert werden</a:t>
            </a:r>
          </a:p>
          <a:p>
            <a:r>
              <a:rPr lang="de-DE"/>
              <a:t>Versionskontrolle und verschiedene </a:t>
            </a:r>
            <a:r>
              <a:rPr lang="de-DE" err="1"/>
              <a:t>Branches</a:t>
            </a:r>
            <a:r>
              <a:rPr lang="de-DE"/>
              <a:t> erleichtert die Zusammenarbeit innerhalb des Teams</a:t>
            </a:r>
          </a:p>
          <a:p>
            <a:r>
              <a:rPr lang="de-DE"/>
              <a:t>Für jedes Feature  ein eigener Branch</a:t>
            </a:r>
          </a:p>
          <a:p>
            <a:r>
              <a:rPr lang="de-DE"/>
              <a:t>Jira-</a:t>
            </a:r>
            <a:r>
              <a:rPr lang="de-DE" err="1"/>
              <a:t>Issues</a:t>
            </a:r>
            <a:r>
              <a:rPr lang="de-DE"/>
              <a:t> mit </a:t>
            </a:r>
            <a:r>
              <a:rPr lang="de-DE" err="1"/>
              <a:t>Git</a:t>
            </a:r>
            <a:r>
              <a:rPr lang="de-DE"/>
              <a:t> verknüpft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B042824-AF90-42C5-AC08-C6015E6A92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87"/>
          <a:stretch/>
        </p:blipFill>
        <p:spPr>
          <a:xfrm>
            <a:off x="4984840" y="4287117"/>
            <a:ext cx="6736177" cy="2049699"/>
          </a:xfrm>
          <a:prstGeom prst="rect">
            <a:avLst/>
          </a:prstGeom>
        </p:spPr>
      </p:pic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75E7EC-7BB0-481F-97F1-CFFBE68C7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LazyPlants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C7EEF66-37A4-4486-82D9-DB478E6CF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12</a:t>
            </a:fld>
            <a:endParaRPr lang="en-US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2AAB4ACA-CE24-4D4B-B6E5-8F1DE0493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5D1B9-5BA2-423A-9FD9-B4FE9769F05C}" type="datetime1">
              <a:rPr lang="en-US" smtClean="0"/>
              <a:t>12/9/2020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488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BA2EA6A6-CD0C-4CFD-8EC2-AA44F9870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418F920-A025-4596-A47E-791D3D55C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8564" y="609600"/>
            <a:ext cx="3912583" cy="1356360"/>
          </a:xfrm>
        </p:spPr>
        <p:txBody>
          <a:bodyPr>
            <a:normAutofit/>
          </a:bodyPr>
          <a:lstStyle/>
          <a:p>
            <a:r>
              <a:rPr lang="de-DE"/>
              <a:t>Tests</a:t>
            </a:r>
          </a:p>
        </p:txBody>
      </p:sp>
      <p:pic>
        <p:nvPicPr>
          <p:cNvPr id="5" name="Grafik 4" descr="Ein Bild, das Screenshot, Monitor, sitzend, Computer enthält.&#10;&#10;Automatisch generierte Beschreibung">
            <a:extLst>
              <a:ext uri="{FF2B5EF4-FFF2-40B4-BE49-F238E27FC236}">
                <a16:creationId xmlns:a16="http://schemas.microsoft.com/office/drawing/2014/main" id="{79CE3C3C-0F20-4676-8AA2-8C6799BA6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13" y="1094587"/>
            <a:ext cx="6987869" cy="3930676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1560AD-73E8-43B5-9A28-76B5E876E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8564" y="2057400"/>
            <a:ext cx="3912583" cy="403860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/>
            <a:r>
              <a:rPr lang="de-DE" sz="2400"/>
              <a:t>Stellt sicher, dass implementierte Funktionen wie geplant funktionieren</a:t>
            </a:r>
          </a:p>
          <a:p>
            <a:pPr marL="457200" indent="-457200"/>
            <a:r>
              <a:rPr lang="de-DE" sz="2400"/>
              <a:t>Mit Feature-Dateien können wir unsere Use Cases testen</a:t>
            </a:r>
          </a:p>
          <a:p>
            <a:pPr marL="457200" indent="-457200"/>
            <a:r>
              <a:rPr lang="de-DE" sz="2400"/>
              <a:t>Wir nutzen u.a. </a:t>
            </a:r>
            <a:r>
              <a:rPr lang="de-DE" sz="2400" err="1"/>
              <a:t>Cucumber</a:t>
            </a:r>
            <a:r>
              <a:rPr lang="de-DE" sz="2400"/>
              <a:t>, Flutter Tests und Postman</a:t>
            </a:r>
          </a:p>
          <a:p>
            <a:pPr marL="457200" indent="-457200"/>
            <a:endParaRPr lang="de-DE" sz="160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8FB2FCA-523D-4ED5-8DB5-1E0717F7C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LazyPlants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EDAF273-EBAF-4D42-8C82-FB51FFEF1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13</a:t>
            </a:fld>
            <a:endParaRPr lang="en-US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0796CC02-A3F4-4B72-A38E-A1F180610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B9A81-CF58-4927-9787-3CBDECFA7FB3}" type="datetime1">
              <a:rPr lang="en-US" smtClean="0"/>
              <a:t>12/9/2020</a:t>
            </a:fld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8D1E5AD-0B84-4CF7-9053-F97A274A750F}"/>
              </a:ext>
            </a:extLst>
          </p:cNvPr>
          <p:cNvSpPr txBox="1"/>
          <p:nvPr/>
        </p:nvSpPr>
        <p:spPr>
          <a:xfrm>
            <a:off x="1028356" y="5315690"/>
            <a:ext cx="60455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>
                <a:solidFill>
                  <a:schemeClr val="accent1"/>
                </a:solidFill>
                <a:hlinkClick r:id="rId3"/>
              </a:rPr>
              <a:t>https://www.youtube.com/watch?v=MlY-5E4COJw&amp;feature=youtu.be</a:t>
            </a:r>
            <a:endParaRPr lang="de-DE" sz="1600">
              <a:solidFill>
                <a:schemeClr val="accent1"/>
              </a:solidFill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B4B81C51-1773-4B3F-A6A9-4357D5897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9870" y="269047"/>
            <a:ext cx="1356360" cy="135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7812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>
            <a:extLst>
              <a:ext uri="{FF2B5EF4-FFF2-40B4-BE49-F238E27FC236}">
                <a16:creationId xmlns:a16="http://schemas.microsoft.com/office/drawing/2014/main" id="{0801D0AE-DFDD-4A01-A8A9-D6815568C9C2}"/>
              </a:ext>
            </a:extLst>
          </p:cNvPr>
          <p:cNvSpPr txBox="1">
            <a:spLocks/>
          </p:cNvSpPr>
          <p:nvPr/>
        </p:nvSpPr>
        <p:spPr>
          <a:xfrm>
            <a:off x="813816" y="2750819"/>
            <a:ext cx="3703320" cy="6781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UCD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6BF10F61-EA44-4AF1-B733-0F176FDDA2D2}"/>
              </a:ext>
            </a:extLst>
          </p:cNvPr>
          <p:cNvSpPr txBox="1">
            <a:spLocks/>
          </p:cNvSpPr>
          <p:nvPr/>
        </p:nvSpPr>
        <p:spPr>
          <a:xfrm>
            <a:off x="813816" y="3428999"/>
            <a:ext cx="3703320" cy="48463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200">
                <a:hlinkClick r:id="rId2"/>
              </a:rPr>
              <a:t>https://github.com/jdk-21/lazyplants/wiki/SRS#14-references</a:t>
            </a:r>
            <a:endParaRPr lang="de-DE" sz="1200"/>
          </a:p>
          <a:p>
            <a:endParaRPr lang="de-DE" sz="1200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0BF4E5A-C7D9-4C51-B9EA-62A8E3EBA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err="1"/>
              <a:t>LazyPlants</a:t>
            </a:r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435DE5F-B3B8-4EBF-AD3F-AF70F869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14</a:t>
            </a:fld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8D10B0B-6340-40E2-B114-B842DA2DA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DA68-A43C-46A6-AC11-3903B4CE7974}" type="datetime1">
              <a:rPr lang="en-US" smtClean="0"/>
              <a:t>12/9/2020</a:t>
            </a:fld>
            <a:endParaRPr lang="en-US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B97D2FB3-CE08-4B44-B7BD-24653F8F0D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136" y="540774"/>
            <a:ext cx="5250854" cy="547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729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ABFD64-1900-4E12-9AB5-2DF49FE0E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Use Case:</a:t>
            </a:r>
            <a:br>
              <a:rPr lang="de-DE"/>
            </a:br>
            <a:r>
              <a:rPr lang="de-DE" err="1"/>
              <a:t>add</a:t>
            </a:r>
            <a:r>
              <a:rPr lang="de-DE"/>
              <a:t> Plant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12A56FFA-E0D8-4508-90A2-85484DD62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343" y="784122"/>
            <a:ext cx="5356628" cy="5289755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225EC4-9939-4AE5-BBA3-28A49DDEE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145A-6F5C-4B49-9437-18D381B7A37C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AC2C3A-F2D0-4F7C-BECF-0BE9B03EB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LazyPlants</a:t>
            </a:r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1BDC04-204A-4ABA-A0EE-C22B0789F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pPr/>
              <a:t>15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934034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E9E2F5-752F-4218-B764-C90873EF8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Use Case:</a:t>
            </a:r>
            <a:br>
              <a:rPr lang="de-DE"/>
            </a:br>
            <a:r>
              <a:rPr lang="de-DE"/>
              <a:t>water Plant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21C1283-11F8-4034-9677-CB7F4AA43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145A-6F5C-4B49-9437-18D381B7A37C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08AFC7-224F-4336-B721-35BC06762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LazyPlants</a:t>
            </a:r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5BBFCD-28E2-4D66-8E0F-985F8966D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pPr/>
              <a:t>16</a:t>
            </a:fld>
            <a:endParaRPr lang="en-US" sz="120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6C14368A-8A0F-4981-ACBC-8056AFDD9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510" y="983226"/>
            <a:ext cx="5789816" cy="497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14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57AE02F-700D-43ED-8676-5818A794D4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15" r="1" b="21733"/>
          <a:stretch/>
        </p:blipFill>
        <p:spPr bwMode="auto">
          <a:xfrm>
            <a:off x="243840" y="242316"/>
            <a:ext cx="11704320" cy="6373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48" name="Rectangle 70">
            <a:extLst>
              <a:ext uri="{FF2B5EF4-FFF2-40B4-BE49-F238E27FC236}">
                <a16:creationId xmlns:a16="http://schemas.microsoft.com/office/drawing/2014/main" id="{47813CFC-3088-49F0-9A37-3D9DF1359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680" y="240031"/>
            <a:ext cx="11724640" cy="6377939"/>
          </a:xfrm>
          <a:prstGeom prst="rect">
            <a:avLst/>
          </a:prstGeom>
          <a:solidFill>
            <a:schemeClr val="tx1">
              <a:alpha val="75000"/>
            </a:schemeClr>
          </a:solidFill>
          <a:ln w="12700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149" name="Straight Connector 72">
            <a:extLst>
              <a:ext uri="{FF2B5EF4-FFF2-40B4-BE49-F238E27FC236}">
                <a16:creationId xmlns:a16="http://schemas.microsoft.com/office/drawing/2014/main" id="{1E0DAA0F-EB9D-47B4-8A43-53347F310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32984248-C8F4-4420-99A5-C9856A901F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>
            <a:normAutofit/>
          </a:bodyPr>
          <a:lstStyle/>
          <a:p>
            <a:r>
              <a:rPr lang="de-DE"/>
              <a:t>Demo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4E54B55-56FB-4653-A22B-940608358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/>
          <a:p>
            <a:r>
              <a:rPr lang="de-DE"/>
              <a:t>UC Add Plant und </a:t>
            </a:r>
            <a:r>
              <a:rPr lang="de-DE" err="1"/>
              <a:t>Water</a:t>
            </a:r>
            <a:r>
              <a:rPr lang="de-DE"/>
              <a:t> Plants</a:t>
            </a:r>
          </a:p>
        </p:txBody>
      </p:sp>
    </p:spTree>
    <p:extLst>
      <p:ext uri="{BB962C8B-B14F-4D97-AF65-F5344CB8AC3E}">
        <p14:creationId xmlns:p14="http://schemas.microsoft.com/office/powerpoint/2010/main" val="1179172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70">
            <a:extLst>
              <a:ext uri="{FF2B5EF4-FFF2-40B4-BE49-F238E27FC236}">
                <a16:creationId xmlns:a16="http://schemas.microsoft.com/office/drawing/2014/main" id="{E9271C28-7496-4447-8541-7B39F5E94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1C33C29-4983-4FF5-802D-FA55F3AE6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704" y="609600"/>
            <a:ext cx="5364444" cy="1356360"/>
          </a:xfrm>
        </p:spPr>
        <p:txBody>
          <a:bodyPr>
            <a:normAutofit/>
          </a:bodyPr>
          <a:lstStyle/>
          <a:p>
            <a:r>
              <a:rPr lang="de-DE"/>
              <a:t>Vision von LazyPlants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426FCB0-5C82-47A8-95D5-20A5CE89A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2064" y="1131152"/>
            <a:ext cx="4593715" cy="4593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053218-F553-4E4F-97EF-4D8967EA1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6703" y="2057400"/>
            <a:ext cx="5364444" cy="40386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2000"/>
              <a:t>Eine App, die es jedem ermöglicht, Pflanzen zu besitzen, ohne einen grünen Daumen zu haben</a:t>
            </a:r>
          </a:p>
          <a:p>
            <a:r>
              <a:rPr lang="de-DE" sz="2000"/>
              <a:t>Verhindern, dass Pflanzen vertrocknen</a:t>
            </a:r>
          </a:p>
          <a:p>
            <a:r>
              <a:rPr lang="de-DE" sz="2000"/>
              <a:t>Keine Sorgen, während man im Urlaub ist</a:t>
            </a:r>
          </a:p>
          <a:p>
            <a:r>
              <a:rPr lang="de-DE" sz="2000"/>
              <a:t>Automatisiert und zuverlässig</a:t>
            </a:r>
          </a:p>
          <a:p>
            <a:endParaRPr lang="de-DE" sz="2000"/>
          </a:p>
          <a:p>
            <a:r>
              <a:rPr lang="de-DE" sz="2000"/>
              <a:t>Alles in allem ein innovatives Projekt, welches eine Marktlücke füllt und nicht nur auf Pflanzenliebhaben konzipiert ist, sondern auch für die, die keinen grünen Daumen haben.</a:t>
            </a:r>
          </a:p>
          <a:p>
            <a:endParaRPr lang="de-DE" sz="200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454CA2-4FD6-4CA6-9CCB-564825982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err="1"/>
              <a:t>LazyPlants</a:t>
            </a:r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CDAB5E1-39B4-4D73-B61A-6EA45806B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2</a:t>
            </a:fld>
            <a:endParaRPr lang="en-US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ED52C519-8467-4371-8F6A-7C0D16547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420CE-EBFF-4C48-B69B-CA60CD0E0502}" type="datetime1">
              <a:rPr lang="en-US" smtClean="0"/>
              <a:t>12/9/2020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433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5D3587-28F9-4763-B797-1228FC3C2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1EFEC9-C4AD-41C8-8A07-E87C2D2CF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Dient als Dokumentation des Projektverlaufs</a:t>
            </a:r>
          </a:p>
          <a:p>
            <a:r>
              <a:rPr lang="de-DE"/>
              <a:t>Das Projekt ist jederzeit nachvollziehbar und überschaubar für Dritte</a:t>
            </a:r>
          </a:p>
          <a:p>
            <a:r>
              <a:rPr lang="de-DE"/>
              <a:t>Gewährleistet Transparenz für alle Beteiligten</a:t>
            </a:r>
          </a:p>
          <a:p>
            <a:r>
              <a:rPr lang="de-DE"/>
              <a:t>Enthält z.B.: Vision, Technologien, Use Cases, Diagramme (Class und Database), usw.</a:t>
            </a:r>
          </a:p>
          <a:p>
            <a:endParaRPr lang="de-DE">
              <a:ea typeface="+mn-lt"/>
              <a:cs typeface="+mn-lt"/>
            </a:endParaRPr>
          </a:p>
          <a:p>
            <a:r>
              <a:rPr lang="de-DE">
                <a:ea typeface="+mn-lt"/>
                <a:cs typeface="+mn-lt"/>
                <a:hlinkClick r:id="rId2"/>
              </a:rPr>
              <a:t>https://github.com/jdk-21/lazyplants/wiki/SRS</a:t>
            </a:r>
            <a:r>
              <a:rPr lang="de-DE">
                <a:ea typeface="+mn-lt"/>
                <a:cs typeface="+mn-lt"/>
              </a:rPr>
              <a:t> </a:t>
            </a:r>
            <a:endParaRPr lang="de-DE"/>
          </a:p>
          <a:p>
            <a:endParaRPr lang="de-DE"/>
          </a:p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FAE3B3-CE6E-49FB-9F0A-AEF98D018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err="1"/>
              <a:t>LazyPlants</a:t>
            </a:r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56B0D8-120F-42D9-8CC2-3486FC572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3</a:t>
            </a:fld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63A8FE2-CEA0-426B-A31E-934E0F331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8137B-A536-4D46-942F-2ED0E42F4131}" type="datetime1">
              <a:rPr lang="en-US" smtClean="0"/>
              <a:t>12/9/2020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80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CBFF5B-3397-4F4A-B4EE-C05BA84F4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750820"/>
            <a:ext cx="9875520" cy="1356360"/>
          </a:xfrm>
        </p:spPr>
        <p:txBody>
          <a:bodyPr/>
          <a:lstStyle/>
          <a:p>
            <a:r>
              <a:rPr lang="de-DE"/>
              <a:t>RUP-Rollen</a:t>
            </a:r>
          </a:p>
        </p:txBody>
      </p:sp>
      <p:pic>
        <p:nvPicPr>
          <p:cNvPr id="4" name="Grafik 4" descr="Ein Bild, das Tisch enthält.&#10;&#10;Beschreibung automatisch generiert.">
            <a:extLst>
              <a:ext uri="{FF2B5EF4-FFF2-40B4-BE49-F238E27FC236}">
                <a16:creationId xmlns:a16="http://schemas.microsoft.com/office/drawing/2014/main" id="{87B24B8F-65EC-4B24-8D75-88448D8706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546"/>
          <a:stretch/>
        </p:blipFill>
        <p:spPr>
          <a:xfrm>
            <a:off x="4415277" y="611003"/>
            <a:ext cx="5477999" cy="5476194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7350AF4-204F-4ED0-B2D4-BB57E7921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LazyPlants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5249A68-79C1-4D2A-8CD4-34CCBC74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4</a:t>
            </a:fld>
            <a:endParaRPr lang="en-US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A3B6B0A5-0991-4D8D-A178-87AAED998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77EEF-B409-41FC-B4DB-786FB3912C1D}" type="datetime1">
              <a:rPr lang="en-US" smtClean="0"/>
              <a:t>12/9/2020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312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1079F0-E987-4576-B4E8-9A1330C56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Project Management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03E805-8BF6-4F84-BD13-2172B2715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ea typeface="+mn-lt"/>
                <a:cs typeface="+mn-lt"/>
              </a:rPr>
              <a:t>Projektmanagement ist wichtig, weil es die Genauigkeit der Projektplanung sicherstellt</a:t>
            </a:r>
          </a:p>
          <a:p>
            <a:r>
              <a:rPr lang="de-DE"/>
              <a:t>Klarer Überblick der Wochenziele durch Sprints</a:t>
            </a:r>
          </a:p>
          <a:p>
            <a:r>
              <a:rPr lang="de-DE" err="1"/>
              <a:t>Wordpress</a:t>
            </a:r>
            <a:r>
              <a:rPr lang="de-DE"/>
              <a:t> Blog um Anregungen und Vorschläge Außenstehender zu bekommen (</a:t>
            </a:r>
            <a:r>
              <a:rPr lang="de-DE">
                <a:ea typeface="+mn-lt"/>
                <a:cs typeface="+mn-lt"/>
                <a:hlinkClick r:id="rId2"/>
              </a:rPr>
              <a:t>https://lazysmartplants.wordpress.com</a:t>
            </a:r>
            <a:r>
              <a:rPr lang="de-DE">
                <a:ea typeface="+mn-lt"/>
                <a:cs typeface="+mn-lt"/>
              </a:rPr>
              <a:t>)</a:t>
            </a:r>
          </a:p>
          <a:p>
            <a:r>
              <a:rPr lang="de-DE"/>
              <a:t>Jira:</a:t>
            </a:r>
          </a:p>
          <a:p>
            <a:pPr lvl="1"/>
            <a:r>
              <a:rPr lang="de-DE"/>
              <a:t>Bietet Transparenz, wem welche Aufgaben zugeordnet sind, was bereits erledigt wurde und was noch zu erledigen bleibt</a:t>
            </a:r>
          </a:p>
          <a:p>
            <a:pPr lvl="1"/>
            <a:r>
              <a:rPr lang="de-DE"/>
              <a:t>Überblick, wie groß der Zeitaufwand pro Aufgabe war</a:t>
            </a:r>
          </a:p>
          <a:p>
            <a:pPr lvl="1" indent="0">
              <a:buNone/>
            </a:pP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4F4197-B461-456F-878C-C882292BB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LazyPlants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43DDEC-5576-4363-8223-8A9B2A611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5</a:t>
            </a:fld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51DF29A-1B17-4B22-93D6-9F38A65FD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2E8B9-61F1-407E-8FA9-E05417267B71}" type="datetime1">
              <a:rPr lang="en-US" smtClean="0"/>
              <a:t>12/9/2020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743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C3E8B-EFDF-4B30-B5A8-A01216351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ea typeface="+mj-lt"/>
                <a:cs typeface="+mj-lt"/>
              </a:rPr>
              <a:t>Project Management - </a:t>
            </a:r>
            <a:r>
              <a:rPr lang="de-DE" err="1">
                <a:ea typeface="+mj-lt"/>
                <a:cs typeface="+mj-lt"/>
              </a:rPr>
              <a:t>Scrum</a:t>
            </a:r>
            <a:endParaRPr lang="de-DE"/>
          </a:p>
        </p:txBody>
      </p:sp>
      <p:pic>
        <p:nvPicPr>
          <p:cNvPr id="4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FC96F707-98AB-487D-BD6C-C1BAEC032D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95611" y="1566111"/>
            <a:ext cx="8597728" cy="4529889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186AED5-DBA8-4493-A052-9B26DE532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LazyPlants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CA8BDA-646F-44D4-B1B4-7DD162618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6</a:t>
            </a:fld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E0453C2-5CE7-4B69-A38B-F17844AB9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0099E-7051-4F0C-98CC-309C023C8CBE}" type="datetime1">
              <a:rPr lang="en-US" smtClean="0"/>
              <a:t>12/9/2020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97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FF5373-4E05-4156-80D4-22E733B76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Project Management – Sprint-</a:t>
            </a:r>
            <a:r>
              <a:rPr lang="de-DE" err="1"/>
              <a:t>Burndown</a:t>
            </a:r>
            <a:endParaRPr lang="de-DE">
              <a:ea typeface="+mj-lt"/>
              <a:cs typeface="+mj-lt"/>
            </a:endParaRPr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57BF385F-7A0B-4D82-9971-5ECCF86631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9974" y="1846848"/>
            <a:ext cx="9569001" cy="4349415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422E9CD-B261-48D3-836B-CA4697AAE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LazyPlants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5DE867-EA87-4D72-AC91-1E1F8594D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7</a:t>
            </a:fld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88B2080-39A9-46E2-A819-B83075AD7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DF11C-07D0-40F8-BE23-7F6013C07C9C}" type="datetime1">
              <a:rPr lang="en-US" smtClean="0"/>
              <a:t>12/9/2020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43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889CC-F8DB-421A-A0B6-1F5F7F8CD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Project Management </a:t>
            </a:r>
            <a:r>
              <a:rPr lang="de-DE" err="1"/>
              <a:t>Wordpress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1C72F7-4B19-4646-ABF2-FBE027500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Link: </a:t>
            </a:r>
            <a:r>
              <a:rPr lang="de-DE">
                <a:hlinkClick r:id="rId2"/>
              </a:rPr>
              <a:t>https://lazysmartplants.wordpress.com/</a:t>
            </a:r>
            <a:endParaRPr lang="de-DE"/>
          </a:p>
          <a:p>
            <a:r>
              <a:rPr lang="de-DE"/>
              <a:t>wöchentliche öffentliche Blogposts</a:t>
            </a:r>
          </a:p>
          <a:p>
            <a:r>
              <a:rPr lang="de-DE"/>
              <a:t>Feedbacks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CC7792-16B3-4447-812D-6186288DD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145A-6F5C-4B49-9437-18D381B7A37C}" type="datetime1">
              <a:rPr lang="en-US" smtClean="0"/>
              <a:pPr/>
              <a:t>12/9/2020</a:t>
            </a:fld>
            <a:endParaRPr lang="en-US" sz="120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482A933-01E4-4CC4-91E9-302E72777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LazyPlants</a:t>
            </a:r>
            <a:endParaRPr lang="en-US" sz="1200" kern="1200">
              <a:solidFill>
                <a:schemeClr val="accent1"/>
              </a:solidFill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99D9A5-A661-4F66-A6CA-170EAAEB1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pPr/>
              <a:t>8</a:t>
            </a:fld>
            <a:endParaRPr lang="en-US" sz="120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2B8EDD2-0762-4062-BBF3-1D314D25E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052" y="3388139"/>
            <a:ext cx="6048375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240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2536B-2B94-4C3B-9B18-AE8CDE1F2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Architektur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BC6D99-C503-4A32-9356-0EA7A07ED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Flutter zum Entwickeln der App</a:t>
            </a:r>
          </a:p>
          <a:p>
            <a:r>
              <a:rPr lang="de-DE"/>
              <a:t>IDE Visual Studio Code mit Anbindung an Jira und </a:t>
            </a:r>
            <a:r>
              <a:rPr lang="de-DE" err="1"/>
              <a:t>Git</a:t>
            </a:r>
            <a:endParaRPr lang="de-DE"/>
          </a:p>
          <a:p>
            <a:r>
              <a:rPr lang="de-DE"/>
              <a:t>MongoDB für die Datenbank und </a:t>
            </a:r>
            <a:r>
              <a:rPr lang="de-DE" err="1">
                <a:ea typeface="+mn-lt"/>
                <a:cs typeface="+mn-lt"/>
              </a:rPr>
              <a:t>Loopback</a:t>
            </a:r>
            <a:r>
              <a:rPr lang="de-DE">
                <a:ea typeface="+mn-lt"/>
                <a:cs typeface="+mn-lt"/>
              </a:rPr>
              <a:t>, Linux Server (Docker) und Node.JS fürs Backend</a:t>
            </a:r>
          </a:p>
          <a:p>
            <a:r>
              <a:rPr lang="de-DE" err="1"/>
              <a:t>ArduinoIDE</a:t>
            </a:r>
            <a:r>
              <a:rPr lang="de-DE"/>
              <a:t> für die ESPs</a:t>
            </a:r>
          </a:p>
          <a:p>
            <a:r>
              <a:rPr lang="de-DE" err="1"/>
              <a:t>Git</a:t>
            </a:r>
            <a:r>
              <a:rPr lang="de-DE"/>
              <a:t> zur Code Bereitstellung und Versionskontrolle, zudem befindet sich dort auch die Dokumentation des Projekts (</a:t>
            </a:r>
            <a:r>
              <a:rPr lang="de-DE">
                <a:ea typeface="+mn-lt"/>
                <a:cs typeface="+mn-lt"/>
                <a:hlinkClick r:id="rId2"/>
              </a:rPr>
              <a:t>https://github.com/jdk-21/lazyplants</a:t>
            </a:r>
            <a:r>
              <a:rPr lang="de-DE">
                <a:ea typeface="+mn-lt"/>
                <a:cs typeface="+mn-lt"/>
              </a:rPr>
              <a:t>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974DCBF-8194-4130-BE1E-86D4CE264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LazyPlants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C50AAA-AB5E-4ACB-8007-D20403FE8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9</a:t>
            </a:fld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C8AF460-BAEC-44E8-B14A-685CA4202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804C8-D747-4437-8C74-29024CB08F6D}" type="datetime1">
              <a:rPr lang="en-US" smtClean="0"/>
              <a:t>12/9/2020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659616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Application>Microsoft Office PowerPoint</Application>
  <PresentationFormat>Widescreen</PresentationFormat>
  <Slides>17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Basis</vt:lpstr>
      <vt:lpstr>LazyPlants</vt:lpstr>
      <vt:lpstr>Vision von LazyPlants</vt:lpstr>
      <vt:lpstr>SRS</vt:lpstr>
      <vt:lpstr>RUP-Rollen</vt:lpstr>
      <vt:lpstr>Project Management</vt:lpstr>
      <vt:lpstr>Project Management - Scrum</vt:lpstr>
      <vt:lpstr>Project Management – Sprint-Burndown</vt:lpstr>
      <vt:lpstr>Project Management Wordpress</vt:lpstr>
      <vt:lpstr>Architektur</vt:lpstr>
      <vt:lpstr>Architektur - MVC</vt:lpstr>
      <vt:lpstr>Hardware</vt:lpstr>
      <vt:lpstr>Version Control</vt:lpstr>
      <vt:lpstr>Tests</vt:lpstr>
      <vt:lpstr>PowerPoint Presentation</vt:lpstr>
      <vt:lpstr>Use Case: add Plant</vt:lpstr>
      <vt:lpstr>Use Case: water Plant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LazyPlants</dc:title>
  <dc:creator>jon kie</dc:creator>
  <cp:revision>1</cp:revision>
  <dcterms:created xsi:type="dcterms:W3CDTF">2020-12-07T16:37:22Z</dcterms:created>
  <dcterms:modified xsi:type="dcterms:W3CDTF">2020-12-09T08:14:46Z</dcterms:modified>
</cp:coreProperties>
</file>

<file path=docProps/thumbnail.jpeg>
</file>